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36195" y="-27305"/>
            <a:ext cx="9217025" cy="69126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Shape 70"/>
          <p:cNvSpPr/>
          <p:nvPr/>
        </p:nvSpPr>
        <p:spPr>
          <a:xfrm>
            <a:off x="6011507" y="3094358"/>
            <a:ext cx="3071834" cy="364172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299.00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208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STHT74026-8-23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史丹利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26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件套工具钻石盒套装</a:t>
            </a:r>
            <a:endParaRPr lang="zh-CN" altLang="en-US" sz="9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 40.5×28.3×6.0cm</a:t>
            </a: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4pcs/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箱</a:t>
            </a: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产品包含：</a:t>
            </a: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胶把钢柄羊角锤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7oz : PP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手柄、碳钢锤头</a:t>
            </a: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旋具手柄 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: 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双材料手柄、碳钢刀杆</a:t>
            </a:r>
          </a:p>
          <a:p>
            <a:pPr lvl="0"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9PCS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批头条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+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转换头 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: PP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旋具套、铬钒钢旋具头</a:t>
            </a:r>
          </a:p>
          <a:p>
            <a:pPr lvl="0"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9PCS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套筒条 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: PP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旋具套、碳钢套筒</a:t>
            </a: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美工刀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1.8cm : 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工程塑料刀柄、合金钢刀片</a:t>
            </a: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塑柄钢丝钳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6" : PP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手柄、碳钢钳</a:t>
            </a:r>
          </a:p>
          <a:p>
            <a:pPr lvl="0"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ABS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卷尺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3m : ABS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外壳、钢尺带</a:t>
            </a: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数显测电笔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12-220V : 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长寿命氖管灯</a:t>
            </a: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钻石透明塑料盒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16" : PC</a:t>
            </a:r>
          </a:p>
        </p:txBody>
      </p:sp>
      <p:pic>
        <p:nvPicPr>
          <p:cNvPr id="16" name="图片 15" descr="史丹利-06.png"/>
          <p:cNvPicPr>
            <a:picLocks noChangeAspect="1"/>
          </p:cNvPicPr>
          <p:nvPr/>
        </p:nvPicPr>
        <p:blipFill>
          <a:blip r:embed="rId2"/>
          <a:srcRect l="2803" t="4852" r="75959" b="90278"/>
          <a:stretch>
            <a:fillRect/>
          </a:stretch>
        </p:blipFill>
        <p:spPr>
          <a:xfrm>
            <a:off x="6948170" y="260350"/>
            <a:ext cx="1943735" cy="334010"/>
          </a:xfrm>
          <a:prstGeom prst="rect">
            <a:avLst/>
          </a:prstGeom>
        </p:spPr>
      </p:pic>
      <p:pic>
        <p:nvPicPr>
          <p:cNvPr id="14" name="图片 13" descr="史丹利-03.png"/>
          <p:cNvPicPr>
            <a:picLocks noChangeAspect="1"/>
          </p:cNvPicPr>
          <p:nvPr/>
        </p:nvPicPr>
        <p:blipFill>
          <a:blip r:embed="rId3"/>
          <a:srcRect b="77990"/>
          <a:stretch>
            <a:fillRect/>
          </a:stretch>
        </p:blipFill>
        <p:spPr>
          <a:xfrm>
            <a:off x="-45085" y="-14605"/>
            <a:ext cx="9221470" cy="1521460"/>
          </a:xfrm>
          <a:prstGeom prst="rect">
            <a:avLst/>
          </a:prstGeom>
        </p:spPr>
      </p:pic>
      <p:pic>
        <p:nvPicPr>
          <p:cNvPr id="13" name="图片 12" descr="STHT 74026-8-23"/>
          <p:cNvPicPr>
            <a:picLocks noChangeAspect="1"/>
          </p:cNvPicPr>
          <p:nvPr/>
        </p:nvPicPr>
        <p:blipFill>
          <a:blip r:embed="rId4"/>
          <a:srcRect l="21755" t="13003" r="16730" b="21716"/>
          <a:stretch>
            <a:fillRect/>
          </a:stretch>
        </p:blipFill>
        <p:spPr>
          <a:xfrm>
            <a:off x="6011545" y="1567180"/>
            <a:ext cx="1885950" cy="1333500"/>
          </a:xfrm>
          <a:prstGeom prst="rect">
            <a:avLst/>
          </a:prstGeom>
        </p:spPr>
      </p:pic>
      <p:pic>
        <p:nvPicPr>
          <p:cNvPr id="7" name="图片 6" descr="shidanli"/>
          <p:cNvPicPr>
            <a:picLocks noChangeAspect="1"/>
          </p:cNvPicPr>
          <p:nvPr/>
        </p:nvPicPr>
        <p:blipFill>
          <a:blip r:embed="rId5"/>
          <a:srcRect t="-5761" b="-83"/>
          <a:stretch>
            <a:fillRect/>
          </a:stretch>
        </p:blipFill>
        <p:spPr>
          <a:xfrm>
            <a:off x="96520" y="1681480"/>
            <a:ext cx="5737225" cy="4048125"/>
          </a:xfrm>
          <a:prstGeom prst="rect">
            <a:avLst/>
          </a:prstGeom>
        </p:spPr>
      </p:pic>
      <p:pic>
        <p:nvPicPr>
          <p:cNvPr id="2" name="图片 1" descr="4W4A96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70555" y="5904230"/>
            <a:ext cx="1095375" cy="730250"/>
          </a:xfrm>
          <a:prstGeom prst="rect">
            <a:avLst/>
          </a:prstGeom>
        </p:spPr>
      </p:pic>
      <p:pic>
        <p:nvPicPr>
          <p:cNvPr id="3" name="图片 2" descr="4W4A9639"/>
          <p:cNvPicPr>
            <a:picLocks noChangeAspect="1"/>
          </p:cNvPicPr>
          <p:nvPr/>
        </p:nvPicPr>
        <p:blipFill>
          <a:blip r:embed="rId7" cstate="print"/>
          <a:srcRect l="14582" t="31577" r="33133" b="25985"/>
          <a:stretch>
            <a:fillRect/>
          </a:stretch>
        </p:blipFill>
        <p:spPr>
          <a:xfrm>
            <a:off x="4484370" y="5904230"/>
            <a:ext cx="1349375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4877</TotalTime>
  <Words>133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463</cp:revision>
  <dcterms:created xsi:type="dcterms:W3CDTF">2016-12-01T07:26:00Z</dcterms:created>
  <dcterms:modified xsi:type="dcterms:W3CDTF">2018-02-09T07:23:00Z</dcterms:modified>
</cp:coreProperties>
</file>