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F-E068 LF-H069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5357819" cy="6858000"/>
          </a:xfrm>
          <a:prstGeom prst="rect">
            <a:avLst/>
          </a:prstGeom>
        </p:spPr>
      </p:pic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15" name="图片 14" descr="201704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96" y="1428736"/>
            <a:ext cx="1310062" cy="571504"/>
          </a:xfrm>
          <a:prstGeom prst="rect">
            <a:avLst/>
          </a:prstGeom>
        </p:spPr>
      </p:pic>
      <p:pic>
        <p:nvPicPr>
          <p:cNvPr id="10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643174" y="928670"/>
            <a:ext cx="224028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恬静又随意</a:t>
            </a:r>
          </a:p>
          <a:p>
            <a:pPr algn="l"/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优雅又可爱</a:t>
            </a:r>
          </a:p>
          <a:p>
            <a:pPr algn="l"/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精选品质，出众质感</a:t>
            </a:r>
          </a:p>
        </p:txBody>
      </p:sp>
      <p:pic>
        <p:nvPicPr>
          <p:cNvPr id="14" name="图片 13" descr="LF-E06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688" y="3942401"/>
            <a:ext cx="2499868" cy="155845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57884" y="1357298"/>
            <a:ext cx="259083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LF-E068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雅士 三格储物盒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26.5×8.5×7cm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食品级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材质，环保健康。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透明可视盖，美观实用。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三格储物盒与底盘可单独使用。</a:t>
            </a:r>
          </a:p>
        </p:txBody>
      </p:sp>
      <p:pic>
        <p:nvPicPr>
          <p:cNvPr id="12" name="图片 11" descr="4W4A2529-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84" y="5500702"/>
            <a:ext cx="900000" cy="900000"/>
          </a:xfrm>
          <a:prstGeom prst="rect">
            <a:avLst/>
          </a:prstGeom>
        </p:spPr>
      </p:pic>
      <p:pic>
        <p:nvPicPr>
          <p:cNvPr id="17" name="图片 16" descr="4W4A2532-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6578" y="5500702"/>
            <a:ext cx="900000" cy="900000"/>
          </a:xfrm>
          <a:prstGeom prst="rect">
            <a:avLst/>
          </a:prstGeom>
        </p:spPr>
      </p:pic>
      <p:pic>
        <p:nvPicPr>
          <p:cNvPr id="18" name="图片 17" descr="4W4A2536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272" y="5500702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01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67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492</cp:revision>
  <dcterms:created xsi:type="dcterms:W3CDTF">2016-12-01T07:26:00Z</dcterms:created>
  <dcterms:modified xsi:type="dcterms:W3CDTF">2018-02-09T07:52:48Z</dcterms:modified>
</cp:coreProperties>
</file>