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3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15" descr="IMG_0437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2143116"/>
            <a:ext cx="2062163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 bwMode="auto">
          <a:xfrm>
            <a:off x="6553200" y="4143380"/>
            <a:ext cx="259080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68.00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34.00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喜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多格舒适拖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新蓝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260mm</a:t>
            </a:r>
          </a:p>
          <a:p>
            <a:pPr>
              <a:defRPr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TA410204185AG</a:t>
            </a:r>
          </a:p>
          <a:p>
            <a:pPr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260mm</a:t>
            </a: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材质：帮面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棉、中底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黄麻、    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大底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EVA</a:t>
            </a: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30pcs/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7" name="图片 14" descr="IMG_0504-修.jpg"/>
          <p:cNvPicPr>
            <a:picLocks noChangeAspect="1"/>
          </p:cNvPicPr>
          <p:nvPr/>
        </p:nvPicPr>
        <p:blipFill>
          <a:blip r:embed="rId3"/>
          <a:srcRect r="8636"/>
          <a:stretch>
            <a:fillRect/>
          </a:stretch>
        </p:blipFill>
        <p:spPr bwMode="auto">
          <a:xfrm>
            <a:off x="0" y="304800"/>
            <a:ext cx="64770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16" name="矩形 15"/>
          <p:cNvSpPr/>
          <p:nvPr/>
        </p:nvSpPr>
        <p:spPr>
          <a:xfrm>
            <a:off x="0" y="6643710"/>
            <a:ext cx="9144000" cy="714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0034" y="1785926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为居室增添</a:t>
            </a:r>
            <a:r>
              <a:rPr lang="zh-CN" altLang="en-US" sz="2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更多趣味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42910" y="2282145"/>
            <a:ext cx="2484000" cy="158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71472" y="2274831"/>
            <a:ext cx="1116000" cy="1588"/>
          </a:xfrm>
          <a:prstGeom prst="line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" descr="C:\Users\Administrator\AppData\Roaming\Tencent\Users\1048925552\QQ\WinTemp\RichOle\~X`6{}P_)J}]NUD6P(%NG0W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2362200" cy="1200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939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4973</TotalTime>
  <Words>50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767</cp:revision>
  <dcterms:created xsi:type="dcterms:W3CDTF">2016-12-01T07:26:00Z</dcterms:created>
  <dcterms:modified xsi:type="dcterms:W3CDTF">2018-02-11T02:34:33Z</dcterms:modified>
</cp:coreProperties>
</file>