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3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 l="6787" r="7253"/>
          <a:stretch>
            <a:fillRect/>
          </a:stretch>
        </p:blipFill>
        <p:spPr bwMode="auto">
          <a:xfrm>
            <a:off x="0" y="1066800"/>
            <a:ext cx="6403975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1270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79885" name="TextBox 3"/>
          <p:cNvSpPr txBox="1">
            <a:spLocks noChangeArrowheads="1"/>
          </p:cNvSpPr>
          <p:nvPr/>
        </p:nvSpPr>
        <p:spPr bwMode="auto">
          <a:xfrm>
            <a:off x="6615130" y="1714488"/>
            <a:ext cx="2314588" cy="44042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298.00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118.00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苏格兰格子面巾礼盒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绿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TA310701206ZZ</a:t>
            </a:r>
          </a:p>
          <a:p>
            <a:pPr>
              <a:lnSpc>
                <a:spcPct val="120000"/>
              </a:lnSpc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质：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棉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产品尺寸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：方巾（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34×34cm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面巾（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34×70cm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浴巾（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52×100cm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5pcs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功能简介：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棉纱精纺而成，天然安全，有效呵护您的肌肤；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纱布毛巾质地柔软，使用更舒适；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毛巾提花设计，简约而不简单。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双人份组合，满足家庭双人使用需求。</a:t>
            </a:r>
            <a:endParaRPr lang="en-US" altLang="zh-CN" sz="11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11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螺圈毛巾清洁更彻底，让您的面部每天焕然一新。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783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643306" y="2202412"/>
            <a:ext cx="26981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质地</a:t>
            </a:r>
            <a:r>
              <a:rPr lang="zh-CN" altLang="en-US" sz="2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柔软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，使用更</a:t>
            </a:r>
            <a:r>
              <a:rPr lang="zh-CN" altLang="en-US" sz="2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舒适</a:t>
            </a:r>
          </a:p>
        </p:txBody>
      </p:sp>
      <p:pic>
        <p:nvPicPr>
          <p:cNvPr id="125953" name="Picture 1" descr="C:\Users\Administrator\AppData\Roaming\Tencent\Users\1048925552\QQ\WinTemp\RichOle\G9M)%B](ILZNR9(48]OQ~`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2400300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78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4973</TotalTime>
  <Words>124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770</cp:revision>
  <dcterms:created xsi:type="dcterms:W3CDTF">2016-12-01T07:26:00Z</dcterms:created>
  <dcterms:modified xsi:type="dcterms:W3CDTF">2018-02-11T02:35:03Z</dcterms:modified>
</cp:coreProperties>
</file>