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3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/>
          <a:srcRect l="12214" r="3408" b="1662"/>
          <a:stretch>
            <a:fillRect/>
          </a:stretch>
        </p:blipFill>
        <p:spPr bwMode="auto">
          <a:xfrm>
            <a:off x="0" y="1066800"/>
            <a:ext cx="64611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1270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6629400" y="2571744"/>
            <a:ext cx="2438400" cy="373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168.00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76.00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纱布亲子毛巾礼盒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TA310204150ZZ</a:t>
            </a:r>
          </a:p>
          <a:p>
            <a:pPr>
              <a:lnSpc>
                <a:spcPct val="120000"/>
              </a:lnSpc>
              <a:defRPr/>
            </a:pP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 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棉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产品尺寸：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方巾（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34×34cm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面巾（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34×70cm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×2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能简介：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棉纱精纺而成，天然安全，有效呵护您的肌肤；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纱布毛巾质地柔软，使用更舒适；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毛巾提花设计，简约而不简单。</a:t>
            </a:r>
          </a:p>
        </p:txBody>
      </p:sp>
      <p:pic>
        <p:nvPicPr>
          <p:cNvPr id="76808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744000" y="2130974"/>
            <a:ext cx="2467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宠爱肌肤，</a:t>
            </a:r>
            <a:r>
              <a:rPr lang="zh-CN" altLang="en-US" sz="2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宁静专属</a:t>
            </a:r>
          </a:p>
        </p:txBody>
      </p:sp>
      <p:pic>
        <p:nvPicPr>
          <p:cNvPr id="124929" name="Picture 1" descr="C:\Users\Administrator\AppData\Roaming\Tencent\Users\1048925552\QQ\WinTemp\RichOle\G9M)%B](ILZNR9(48]OQ~`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2400300" cy="123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15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4973</TotalTime>
  <Words>87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771</cp:revision>
  <dcterms:created xsi:type="dcterms:W3CDTF">2016-12-01T07:26:00Z</dcterms:created>
  <dcterms:modified xsi:type="dcterms:W3CDTF">2018-02-11T02:35:12Z</dcterms:modified>
</cp:coreProperties>
</file>