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6215074" y="1357298"/>
            <a:ext cx="25908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AQ8*71005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宝蓝色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798.00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255.00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       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350×550×250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质：外部：塑料（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ABS)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内部：织物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设计灵感来源于大自然峡谷中经过腐蚀运动形成的夹石岩层，时尚简约，轻盈灵动。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抗压耐磨材质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·360°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灵活旋转万向轮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C:\Users\Administrator\Desktop\PPT所用图片\_MG_6709-1.jpg"/>
          <p:cNvPicPr>
            <a:picLocks noChangeAspect="1" noChangeArrowheads="1"/>
          </p:cNvPicPr>
          <p:nvPr/>
        </p:nvPicPr>
        <p:blipFill>
          <a:blip r:embed="rId3" cstate="print"/>
          <a:srcRect l="6483" t="4322" r="5998"/>
          <a:stretch>
            <a:fillRect/>
          </a:stretch>
        </p:blipFill>
        <p:spPr bwMode="auto">
          <a:xfrm>
            <a:off x="0" y="2643182"/>
            <a:ext cx="1860750" cy="3051329"/>
          </a:xfrm>
          <a:prstGeom prst="rect">
            <a:avLst/>
          </a:prstGeom>
          <a:noFill/>
        </p:spPr>
      </p:pic>
      <p:pic>
        <p:nvPicPr>
          <p:cNvPr id="5123" name="Picture 3" descr="C:\Users\Administrator\Desktop\PPT所用图片\_MG_6720-1.jpg"/>
          <p:cNvPicPr>
            <a:picLocks noChangeAspect="1" noChangeArrowheads="1"/>
          </p:cNvPicPr>
          <p:nvPr/>
        </p:nvPicPr>
        <p:blipFill>
          <a:blip r:embed="rId4" cstate="print"/>
          <a:srcRect l="6540" t="4360" r="5164"/>
          <a:stretch>
            <a:fillRect/>
          </a:stretch>
        </p:blipFill>
        <p:spPr bwMode="auto">
          <a:xfrm>
            <a:off x="1928826" y="2642156"/>
            <a:ext cx="1860749" cy="3023285"/>
          </a:xfrm>
          <a:prstGeom prst="rect">
            <a:avLst/>
          </a:prstGeom>
          <a:noFill/>
        </p:spPr>
      </p:pic>
      <p:pic>
        <p:nvPicPr>
          <p:cNvPr id="5124" name="Picture 4" descr="C:\Users\Administrator\Desktop\PPT所用图片\_MG_671-12.jpg"/>
          <p:cNvPicPr>
            <a:picLocks noChangeAspect="1" noChangeArrowheads="1"/>
          </p:cNvPicPr>
          <p:nvPr/>
        </p:nvPicPr>
        <p:blipFill>
          <a:blip r:embed="rId5" cstate="print"/>
          <a:srcRect l="7803" t="1734" r="14162"/>
          <a:stretch>
            <a:fillRect/>
          </a:stretch>
        </p:blipFill>
        <p:spPr bwMode="auto">
          <a:xfrm>
            <a:off x="3786214" y="1817168"/>
            <a:ext cx="2067499" cy="3905259"/>
          </a:xfrm>
          <a:prstGeom prst="rect">
            <a:avLst/>
          </a:prstGeom>
          <a:noFill/>
        </p:spPr>
      </p:pic>
      <p:pic>
        <p:nvPicPr>
          <p:cNvPr id="31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714356"/>
            <a:ext cx="539750" cy="576263"/>
          </a:xfrm>
          <a:prstGeom prst="rect">
            <a:avLst/>
          </a:prstGeom>
          <a:noFill/>
        </p:spPr>
      </p:pic>
      <p:pic>
        <p:nvPicPr>
          <p:cNvPr id="27" name="Picture 2" descr="U:\设计\G-目录设计\201704目录\生活馆\资料\新秀丽\kamiliant chinese logo-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0"/>
            <a:ext cx="1553071" cy="1285884"/>
          </a:xfrm>
          <a:prstGeom prst="rect">
            <a:avLst/>
          </a:prstGeom>
          <a:noFill/>
        </p:spPr>
      </p:pic>
      <p:grpSp>
        <p:nvGrpSpPr>
          <p:cNvPr id="2" name="组合 35"/>
          <p:cNvGrpSpPr/>
          <p:nvPr/>
        </p:nvGrpSpPr>
        <p:grpSpPr>
          <a:xfrm>
            <a:off x="2786050" y="428604"/>
            <a:ext cx="2878876" cy="1169551"/>
            <a:chOff x="5929322" y="214290"/>
            <a:chExt cx="2878876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5929322" y="214290"/>
              <a:ext cx="28788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FUNNY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PERSONALITY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YOUNG</a:t>
              </a:r>
            </a:p>
            <a:p>
              <a:pPr algn="r"/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趣味 个性 年轻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8072462" y="1000108"/>
              <a:ext cx="642927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6" name="Picture 6" descr="C:\Users\Administrator\Desktop\PPT所用图片\282A500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4500570"/>
            <a:ext cx="900000" cy="900000"/>
          </a:xfrm>
          <a:prstGeom prst="rect">
            <a:avLst/>
          </a:prstGeom>
          <a:noFill/>
        </p:spPr>
      </p:pic>
      <p:pic>
        <p:nvPicPr>
          <p:cNvPr id="5127" name="Picture 7" descr="C:\Users\Administrator\Desktop\PPT所用图片\_MG_6714-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32664" y="4500570"/>
            <a:ext cx="900000" cy="900000"/>
          </a:xfrm>
          <a:prstGeom prst="rect">
            <a:avLst/>
          </a:prstGeom>
          <a:noFill/>
        </p:spPr>
      </p:pic>
      <p:pic>
        <p:nvPicPr>
          <p:cNvPr id="5128" name="Picture 8" descr="C:\Users\Administrator\Desktop\PPT所用图片\_MG_6723-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50254" y="4500570"/>
            <a:ext cx="900000" cy="900000"/>
          </a:xfrm>
          <a:prstGeom prst="rect">
            <a:avLst/>
          </a:prstGeom>
          <a:noFill/>
        </p:spPr>
      </p:pic>
      <p:pic>
        <p:nvPicPr>
          <p:cNvPr id="48" name="图片 47" descr="201704-0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12" y="714356"/>
            <a:ext cx="1310062" cy="57150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KANYON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4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92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772</cp:revision>
  <dcterms:created xsi:type="dcterms:W3CDTF">2016-12-01T07:26:00Z</dcterms:created>
  <dcterms:modified xsi:type="dcterms:W3CDTF">2018-02-11T02:36:12Z</dcterms:modified>
</cp:coreProperties>
</file>