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3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/>
          <p:nvPr/>
        </p:nvSpPr>
        <p:spPr>
          <a:xfrm>
            <a:off x="6215074" y="1357298"/>
            <a:ext cx="25908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AQ8*71006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四轮旋转拉杆箱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65CM 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宝蓝色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998.00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320.00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       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470×650×270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质：外部：塑料（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ABS)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内部：织物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设计灵感来源于大自然峡谷中经过腐蚀运动形成的夹石岩层，时尚简约，轻盈灵动。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抗压耐磨材质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·360°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灵活旋转万向轮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·TSA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密码锁配置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Picture 6" descr="C:\Users\Administrator\Desktop\PPT所用图片\282A5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74" y="4500570"/>
            <a:ext cx="900000" cy="900000"/>
          </a:xfrm>
          <a:prstGeom prst="rect">
            <a:avLst/>
          </a:prstGeom>
          <a:noFill/>
        </p:spPr>
      </p:pic>
      <p:pic>
        <p:nvPicPr>
          <p:cNvPr id="35" name="Picture 7" descr="C:\Users\Administrator\Desktop\PPT所用图片\_MG_6714-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2664" y="4500570"/>
            <a:ext cx="900000" cy="900000"/>
          </a:xfrm>
          <a:prstGeom prst="rect">
            <a:avLst/>
          </a:prstGeom>
          <a:noFill/>
        </p:spPr>
      </p:pic>
      <p:pic>
        <p:nvPicPr>
          <p:cNvPr id="36" name="Picture 8" descr="C:\Users\Administrator\Desktop\PPT所用图片\_MG_6723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0254" y="4500570"/>
            <a:ext cx="900000" cy="900000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KANYON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2" descr="U:\设计\G-目录设计\201704目录\生活馆\资料\新秀丽\kamiliant chinese logo-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596" y="0"/>
            <a:ext cx="1553071" cy="1285884"/>
          </a:xfrm>
          <a:prstGeom prst="rect">
            <a:avLst/>
          </a:prstGeom>
          <a:noFill/>
        </p:spPr>
      </p:pic>
      <p:pic>
        <p:nvPicPr>
          <p:cNvPr id="7170" name="Picture 2" descr="C:\Users\Administrator\Desktop\PPT所用图片\_MG_6698.JPG"/>
          <p:cNvPicPr>
            <a:picLocks noChangeAspect="1" noChangeArrowheads="1"/>
          </p:cNvPicPr>
          <p:nvPr/>
        </p:nvPicPr>
        <p:blipFill>
          <a:blip r:embed="rId7" cstate="print"/>
          <a:srcRect l="3061" t="5137"/>
          <a:stretch>
            <a:fillRect/>
          </a:stretch>
        </p:blipFill>
        <p:spPr bwMode="auto">
          <a:xfrm>
            <a:off x="2357422" y="2190796"/>
            <a:ext cx="2393363" cy="3513169"/>
          </a:xfrm>
          <a:prstGeom prst="rect">
            <a:avLst/>
          </a:prstGeom>
          <a:noFill/>
        </p:spPr>
      </p:pic>
      <p:pic>
        <p:nvPicPr>
          <p:cNvPr id="7171" name="Picture 3" descr="C:\Users\Administrator\Desktop\PPT所用图片\_MG_6700.JPG"/>
          <p:cNvPicPr>
            <a:picLocks noChangeAspect="1" noChangeArrowheads="1"/>
          </p:cNvPicPr>
          <p:nvPr/>
        </p:nvPicPr>
        <p:blipFill>
          <a:blip r:embed="rId8" cstate="print"/>
          <a:srcRect l="5300" t="1713" r="9894"/>
          <a:stretch>
            <a:fillRect/>
          </a:stretch>
        </p:blipFill>
        <p:spPr bwMode="auto">
          <a:xfrm>
            <a:off x="0" y="1428736"/>
            <a:ext cx="2500330" cy="4346670"/>
          </a:xfrm>
          <a:prstGeom prst="rect">
            <a:avLst/>
          </a:prstGeom>
          <a:noFill/>
        </p:spPr>
      </p:pic>
      <p:pic>
        <p:nvPicPr>
          <p:cNvPr id="46" name="Picture 3" descr="E:\WORK\201604 PPT\201604 ppt-09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43834" y="714356"/>
            <a:ext cx="539750" cy="576263"/>
          </a:xfrm>
          <a:prstGeom prst="rect">
            <a:avLst/>
          </a:prstGeom>
          <a:noFill/>
        </p:spPr>
      </p:pic>
      <p:grpSp>
        <p:nvGrpSpPr>
          <p:cNvPr id="2" name="组合 46"/>
          <p:cNvGrpSpPr/>
          <p:nvPr/>
        </p:nvGrpSpPr>
        <p:grpSpPr>
          <a:xfrm>
            <a:off x="2786050" y="428604"/>
            <a:ext cx="2878876" cy="1169551"/>
            <a:chOff x="5929322" y="214290"/>
            <a:chExt cx="2878876" cy="1169551"/>
          </a:xfrm>
        </p:grpSpPr>
        <p:sp>
          <p:nvSpPr>
            <p:cNvPr id="49" name="TextBox 48"/>
            <p:cNvSpPr txBox="1"/>
            <p:nvPr/>
          </p:nvSpPr>
          <p:spPr>
            <a:xfrm>
              <a:off x="5929322" y="214290"/>
              <a:ext cx="287887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FUNNY</a:t>
              </a:r>
            </a:p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PERSONALITY</a:t>
              </a:r>
            </a:p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YOUNG</a:t>
              </a:r>
            </a:p>
            <a:p>
              <a:pPr algn="r"/>
              <a:endPara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趣味 个性 年轻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8072462" y="1000108"/>
              <a:ext cx="642927" cy="1588"/>
            </a:xfrm>
            <a:prstGeom prst="line">
              <a:avLst/>
            </a:prstGeom>
            <a:solidFill>
              <a:schemeClr val="accent1"/>
            </a:solidFill>
            <a:ln w="127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4" name="图片 53" descr="201704-0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6512" y="714356"/>
            <a:ext cx="1310062" cy="571504"/>
          </a:xfrm>
          <a:prstGeom prst="rect">
            <a:avLst/>
          </a:prstGeom>
        </p:spPr>
      </p:pic>
      <p:pic>
        <p:nvPicPr>
          <p:cNvPr id="7172" name="Picture 4" descr="C:\Users\Administrator\Desktop\PPT所用图片\_MG_6702.JPG"/>
          <p:cNvPicPr>
            <a:picLocks noChangeAspect="1" noChangeArrowheads="1"/>
          </p:cNvPicPr>
          <p:nvPr/>
        </p:nvPicPr>
        <p:blipFill>
          <a:blip r:embed="rId11" cstate="print"/>
          <a:srcRect l="5838" t="5137" r="3673"/>
          <a:stretch>
            <a:fillRect/>
          </a:stretch>
        </p:blipFill>
        <p:spPr bwMode="auto">
          <a:xfrm>
            <a:off x="4643438" y="3571876"/>
            <a:ext cx="1227740" cy="19306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48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4974</TotalTime>
  <Words>92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773</cp:revision>
  <dcterms:created xsi:type="dcterms:W3CDTF">2016-12-01T07:26:00Z</dcterms:created>
  <dcterms:modified xsi:type="dcterms:W3CDTF">2018-02-11T02:36:20Z</dcterms:modified>
</cp:coreProperties>
</file>