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639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eg"/><Relationship Id="rId11" Type="http://schemas.openxmlformats.org/officeDocument/2006/relationships/image" Target="../media/image11.png"/><Relationship Id="rId5" Type="http://schemas.openxmlformats.org/officeDocument/2006/relationships/image" Target="../media/image5.jpe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13" descr="E:\2015 10\2015 10 伊莱克斯  PPT\01 00-0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9322" y="0"/>
            <a:ext cx="321467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34"/>
          <p:cNvGrpSpPr/>
          <p:nvPr/>
        </p:nvGrpSpPr>
        <p:grpSpPr>
          <a:xfrm>
            <a:off x="6215074" y="4500570"/>
            <a:ext cx="2757388" cy="900000"/>
            <a:chOff x="5143504" y="1428736"/>
            <a:chExt cx="2757388" cy="900000"/>
          </a:xfrm>
        </p:grpSpPr>
        <p:pic>
          <p:nvPicPr>
            <p:cNvPr id="6149" name="Picture 5" descr="C:\Users\Administrator\Desktop\PPT所用图片\282A4979 - Copy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143504" y="1428736"/>
              <a:ext cx="900000" cy="900000"/>
            </a:xfrm>
            <a:prstGeom prst="rect">
              <a:avLst/>
            </a:prstGeom>
            <a:noFill/>
          </p:spPr>
        </p:pic>
        <p:pic>
          <p:nvPicPr>
            <p:cNvPr id="6150" name="Picture 6" descr="C:\Users\Administrator\Desktop\PPT所用图片\_MG_6714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072198" y="1428736"/>
              <a:ext cx="900000" cy="900000"/>
            </a:xfrm>
            <a:prstGeom prst="rect">
              <a:avLst/>
            </a:prstGeom>
            <a:noFill/>
          </p:spPr>
        </p:pic>
        <p:pic>
          <p:nvPicPr>
            <p:cNvPr id="6151" name="Picture 7" descr="C:\Users\Administrator\Desktop\PPT所用图片\_MG_6723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000892" y="1428736"/>
              <a:ext cx="900000" cy="900000"/>
            </a:xfrm>
            <a:prstGeom prst="rect">
              <a:avLst/>
            </a:prstGeom>
            <a:noFill/>
          </p:spPr>
        </p:pic>
      </p:grpSp>
      <p:sp>
        <p:nvSpPr>
          <p:cNvPr id="28" name="矩形 27"/>
          <p:cNvSpPr/>
          <p:nvPr/>
        </p:nvSpPr>
        <p:spPr>
          <a:xfrm>
            <a:off x="6215074" y="1357298"/>
            <a:ext cx="2590831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AQ8*25005</a:t>
            </a:r>
          </a:p>
          <a:p>
            <a:pPr>
              <a:defRPr/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四轮旋转拉杆箱</a:t>
            </a: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55CM </a:t>
            </a: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银色</a:t>
            </a:r>
          </a:p>
          <a:p>
            <a:pPr>
              <a:defRPr/>
            </a:pP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市场参考价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798.00</a:t>
            </a:r>
            <a:endParaRPr lang="en-US" altLang="zh-CN" sz="1200" b="1" dirty="0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  <a:defRPr/>
            </a:pP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批发价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255.00</a:t>
            </a:r>
          </a:p>
          <a:p>
            <a:pPr>
              <a:buFontTx/>
              <a:buNone/>
              <a:defRPr/>
            </a:pPr>
            <a:endParaRPr lang="en-US" altLang="zh-CN" sz="1100" b="1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尺       寸：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 350×550×250 mm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材       质：外部：塑料（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ABS)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                 内部：织物</a:t>
            </a:r>
            <a:endParaRPr lang="en-US" altLang="zh-CN" sz="11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装箱明细：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1pcs/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箱</a:t>
            </a:r>
            <a:endParaRPr lang="en-US" altLang="zh-CN" sz="11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zh-CN" altLang="en-US" sz="11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设计灵感来源于大自然峡谷中经过腐蚀运动形成的夹石岩层，时尚简约，轻盈灵动。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·ABS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抗压耐磨材质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·360°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灵活旋转万向轮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·TSA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密码锁配置</a:t>
            </a:r>
            <a:endParaRPr lang="en-US" altLang="zh-CN" sz="11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143736" y="214290"/>
            <a:ext cx="2000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系列名：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KANYON</a:t>
            </a:r>
            <a:endParaRPr lang="zh-CN" altLang="en-US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3" name="Picture 3" descr="E:\WORK\201604 PPT\201604 ppt-09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43834" y="714356"/>
            <a:ext cx="539750" cy="576263"/>
          </a:xfrm>
          <a:prstGeom prst="rect">
            <a:avLst/>
          </a:prstGeom>
          <a:noFill/>
        </p:spPr>
      </p:pic>
      <p:grpSp>
        <p:nvGrpSpPr>
          <p:cNvPr id="3" name="组合 43"/>
          <p:cNvGrpSpPr/>
          <p:nvPr/>
        </p:nvGrpSpPr>
        <p:grpSpPr>
          <a:xfrm>
            <a:off x="2786050" y="428604"/>
            <a:ext cx="2878876" cy="1169551"/>
            <a:chOff x="5929322" y="214290"/>
            <a:chExt cx="2878876" cy="1169551"/>
          </a:xfrm>
        </p:grpSpPr>
        <p:sp>
          <p:nvSpPr>
            <p:cNvPr id="46" name="TextBox 45"/>
            <p:cNvSpPr txBox="1"/>
            <p:nvPr/>
          </p:nvSpPr>
          <p:spPr>
            <a:xfrm>
              <a:off x="5929322" y="214290"/>
              <a:ext cx="2878876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FUNNY</a:t>
              </a:r>
            </a:p>
            <a:p>
              <a:pPr algn="r"/>
              <a:r>
                <a:rPr lang="en-US" altLang="zh-CN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PERSONALITY</a:t>
              </a:r>
            </a:p>
            <a:p>
              <a:pPr algn="r"/>
              <a:r>
                <a:rPr lang="en-US" altLang="zh-CN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YOUNG</a:t>
              </a:r>
            </a:p>
            <a:p>
              <a:pPr algn="r"/>
              <a:endPara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趣味 个性 年轻</a:t>
              </a:r>
              <a:endPara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7" name="直接连接符 46"/>
            <p:cNvCxnSpPr/>
            <p:nvPr/>
          </p:nvCxnSpPr>
          <p:spPr bwMode="auto">
            <a:xfrm>
              <a:off x="8072462" y="1000108"/>
              <a:ext cx="642927" cy="1588"/>
            </a:xfrm>
            <a:prstGeom prst="line">
              <a:avLst/>
            </a:prstGeom>
            <a:solidFill>
              <a:schemeClr val="accent1"/>
            </a:solidFill>
            <a:ln w="127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48" name="图片 47" descr="201704-01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6512" y="714356"/>
            <a:ext cx="1310062" cy="571504"/>
          </a:xfrm>
          <a:prstGeom prst="rect">
            <a:avLst/>
          </a:prstGeom>
        </p:spPr>
      </p:pic>
      <p:pic>
        <p:nvPicPr>
          <p:cNvPr id="6146" name="Picture 2" descr="C:\Users\Administrator\Desktop\PPT所用图片\_MG_6712.JPG"/>
          <p:cNvPicPr>
            <a:picLocks noChangeAspect="1" noChangeArrowheads="1"/>
          </p:cNvPicPr>
          <p:nvPr/>
        </p:nvPicPr>
        <p:blipFill>
          <a:blip r:embed="rId8" cstate="print"/>
          <a:srcRect l="12719" t="3511" r="13510"/>
          <a:stretch>
            <a:fillRect/>
          </a:stretch>
        </p:blipFill>
        <p:spPr bwMode="auto">
          <a:xfrm>
            <a:off x="3929058" y="1828684"/>
            <a:ext cx="1892199" cy="3712378"/>
          </a:xfrm>
          <a:prstGeom prst="rect">
            <a:avLst/>
          </a:prstGeom>
          <a:noFill/>
        </p:spPr>
      </p:pic>
      <p:pic>
        <p:nvPicPr>
          <p:cNvPr id="6147" name="Picture 3" descr="C:\Users\Administrator\Desktop\PPT所用图片\_MG_6720.JPG"/>
          <p:cNvPicPr>
            <a:picLocks noChangeAspect="1" noChangeArrowheads="1"/>
          </p:cNvPicPr>
          <p:nvPr/>
        </p:nvPicPr>
        <p:blipFill>
          <a:blip r:embed="rId9" cstate="print"/>
          <a:srcRect l="7609" t="4348" r="7609"/>
          <a:stretch>
            <a:fillRect/>
          </a:stretch>
        </p:blipFill>
        <p:spPr bwMode="auto">
          <a:xfrm>
            <a:off x="2071670" y="2571744"/>
            <a:ext cx="1756014" cy="2971716"/>
          </a:xfrm>
          <a:prstGeom prst="rect">
            <a:avLst/>
          </a:prstGeom>
          <a:noFill/>
        </p:spPr>
      </p:pic>
      <p:pic>
        <p:nvPicPr>
          <p:cNvPr id="6148" name="Picture 4" descr="C:\Users\Administrator\Desktop\PPT所用图片\_MG_6709.JPG"/>
          <p:cNvPicPr>
            <a:picLocks noChangeAspect="1" noChangeArrowheads="1"/>
          </p:cNvPicPr>
          <p:nvPr/>
        </p:nvPicPr>
        <p:blipFill>
          <a:blip r:embed="rId10" cstate="print"/>
          <a:srcRect l="4348" t="4348" r="7609"/>
          <a:stretch>
            <a:fillRect/>
          </a:stretch>
        </p:blipFill>
        <p:spPr bwMode="auto">
          <a:xfrm>
            <a:off x="142844" y="2571744"/>
            <a:ext cx="1823553" cy="2971716"/>
          </a:xfrm>
          <a:prstGeom prst="rect">
            <a:avLst/>
          </a:prstGeom>
          <a:noFill/>
        </p:spPr>
      </p:pic>
      <p:pic>
        <p:nvPicPr>
          <p:cNvPr id="27" name="Picture 2" descr="U:\设计\G-目录设计\201704目录\生活馆\资料\新秀丽\kamiliant chinese logo-01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28596" y="0"/>
            <a:ext cx="1553071" cy="12858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4191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4975</TotalTime>
  <Words>91</Words>
  <Application>Microsoft Office PowerPoint</Application>
  <PresentationFormat>全屏显示(4:3)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774</cp:revision>
  <dcterms:created xsi:type="dcterms:W3CDTF">2016-12-01T07:26:00Z</dcterms:created>
  <dcterms:modified xsi:type="dcterms:W3CDTF">2018-02-11T02:36:29Z</dcterms:modified>
</cp:coreProperties>
</file>