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Administrator\Desktop\PPT所用图片\_MG_6669.JPG"/>
          <p:cNvPicPr>
            <a:picLocks noChangeAspect="1" noChangeArrowheads="1"/>
          </p:cNvPicPr>
          <p:nvPr/>
        </p:nvPicPr>
        <p:blipFill>
          <a:blip r:embed="rId2" cstate="print"/>
          <a:srcRect l="2804" t="935" r="4673" b="3738"/>
          <a:stretch>
            <a:fillRect/>
          </a:stretch>
        </p:blipFill>
        <p:spPr bwMode="auto">
          <a:xfrm>
            <a:off x="0" y="1730980"/>
            <a:ext cx="2439232" cy="3769722"/>
          </a:xfrm>
          <a:prstGeom prst="rect">
            <a:avLst/>
          </a:prstGeom>
          <a:noFill/>
        </p:spPr>
      </p:pic>
      <p:pic>
        <p:nvPicPr>
          <p:cNvPr id="8196" name="Picture 4" descr="C:\Users\Administrator\Desktop\PPT所用图片\_MG_6675.JPG"/>
          <p:cNvPicPr>
            <a:picLocks noChangeAspect="1" noChangeArrowheads="1"/>
          </p:cNvPicPr>
          <p:nvPr/>
        </p:nvPicPr>
        <p:blipFill>
          <a:blip r:embed="rId3" cstate="print"/>
          <a:srcRect l="3061" t="6122" r="8163" b="4082"/>
          <a:stretch>
            <a:fillRect/>
          </a:stretch>
        </p:blipFill>
        <p:spPr bwMode="auto">
          <a:xfrm>
            <a:off x="4429124" y="3286124"/>
            <a:ext cx="1404406" cy="2130823"/>
          </a:xfrm>
          <a:prstGeom prst="rect">
            <a:avLst/>
          </a:prstGeom>
          <a:noFill/>
        </p:spPr>
      </p:pic>
      <p:pic>
        <p:nvPicPr>
          <p:cNvPr id="27" name="Picture 2" descr="U:\设计\G-目录设计\201704目录\生活馆\资料\新秀丽\kamiliant chinese logo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0"/>
            <a:ext cx="1553071" cy="1285884"/>
          </a:xfrm>
          <a:prstGeom prst="rect">
            <a:avLst/>
          </a:prstGeom>
          <a:noFill/>
        </p:spPr>
      </p:pic>
      <p:pic>
        <p:nvPicPr>
          <p:cNvPr id="3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36"/>
          <p:cNvSpPr/>
          <p:nvPr/>
        </p:nvSpPr>
        <p:spPr>
          <a:xfrm>
            <a:off x="6215074" y="1357298"/>
            <a:ext cx="25908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AQ8*25006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998.00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smtClean="0">
                <a:latin typeface="微软雅黑" pitchFamily="34" charset="-122"/>
                <a:ea typeface="微软雅黑" pitchFamily="34" charset="-122"/>
              </a:rPr>
              <a:t>320.00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       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470×650×270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质：外部：塑料（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ABS)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内部：织物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设计灵感来源于大自然峡谷中经过腐蚀运动形成的夹石岩层，时尚简约，轻盈灵动。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抗压耐磨材质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·360°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灵活旋转万向轮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KANYON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714356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40"/>
          <p:cNvGrpSpPr/>
          <p:nvPr/>
        </p:nvGrpSpPr>
        <p:grpSpPr>
          <a:xfrm>
            <a:off x="2786050" y="428604"/>
            <a:ext cx="2878876" cy="1169551"/>
            <a:chOff x="5929322" y="214290"/>
            <a:chExt cx="2878876" cy="1169551"/>
          </a:xfrm>
        </p:grpSpPr>
        <p:sp>
          <p:nvSpPr>
            <p:cNvPr id="42" name="TextBox 41"/>
            <p:cNvSpPr txBox="1"/>
            <p:nvPr/>
          </p:nvSpPr>
          <p:spPr>
            <a:xfrm>
              <a:off x="5929322" y="214290"/>
              <a:ext cx="28788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FUNNY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PERSONALITY</a:t>
              </a:r>
            </a:p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YOUNG</a:t>
              </a:r>
            </a:p>
            <a:p>
              <a:pPr algn="r"/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趣味 个性 年轻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8072462" y="1000108"/>
              <a:ext cx="642927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4" name="图片 43" descr="201704-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12" y="714356"/>
            <a:ext cx="1310062" cy="571504"/>
          </a:xfrm>
          <a:prstGeom prst="rect">
            <a:avLst/>
          </a:prstGeom>
        </p:spPr>
      </p:pic>
      <p:grpSp>
        <p:nvGrpSpPr>
          <p:cNvPr id="3" name="组合 45"/>
          <p:cNvGrpSpPr/>
          <p:nvPr/>
        </p:nvGrpSpPr>
        <p:grpSpPr>
          <a:xfrm>
            <a:off x="6215074" y="4500570"/>
            <a:ext cx="2757388" cy="900000"/>
            <a:chOff x="5143504" y="1428736"/>
            <a:chExt cx="2757388" cy="900000"/>
          </a:xfrm>
        </p:grpSpPr>
        <p:pic>
          <p:nvPicPr>
            <p:cNvPr id="47" name="Picture 5" descr="C:\Users\Administrator\Desktop\PPT所用图片\282A4979 - Copy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43504" y="14287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49" name="Picture 6" descr="C:\Users\Administrator\Desktop\PPT所用图片\_MG_671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72198" y="1428736"/>
              <a:ext cx="900000" cy="900000"/>
            </a:xfrm>
            <a:prstGeom prst="rect">
              <a:avLst/>
            </a:prstGeom>
            <a:noFill/>
          </p:spPr>
        </p:pic>
        <p:pic>
          <p:nvPicPr>
            <p:cNvPr id="53" name="Picture 7" descr="C:\Users\Administrator\Desktop\PPT所用图片\_MG_6723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1428736"/>
              <a:ext cx="900000" cy="900000"/>
            </a:xfrm>
            <a:prstGeom prst="rect">
              <a:avLst/>
            </a:prstGeom>
            <a:noFill/>
          </p:spPr>
        </p:pic>
      </p:grpSp>
      <p:pic>
        <p:nvPicPr>
          <p:cNvPr id="8194" name="Picture 2" descr="C:\Users\Administrator\Desktop\PPT所用图片\_MG_6666.JPG"/>
          <p:cNvPicPr>
            <a:picLocks noChangeAspect="1" noChangeArrowheads="1"/>
          </p:cNvPicPr>
          <p:nvPr/>
        </p:nvPicPr>
        <p:blipFill>
          <a:blip r:embed="rId11" cstate="print"/>
          <a:srcRect l="3061" t="8163" r="8163" b="4082"/>
          <a:stretch>
            <a:fillRect/>
          </a:stretch>
        </p:blipFill>
        <p:spPr bwMode="auto">
          <a:xfrm>
            <a:off x="2285984" y="2322309"/>
            <a:ext cx="2143567" cy="3178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44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91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775</cp:revision>
  <dcterms:created xsi:type="dcterms:W3CDTF">2016-12-01T07:26:00Z</dcterms:created>
  <dcterms:modified xsi:type="dcterms:W3CDTF">2018-02-11T02:36:37Z</dcterms:modified>
</cp:coreProperties>
</file>