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362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2018/2/9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LF-E068 LF-H069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1" y="0"/>
            <a:ext cx="5357819" cy="6858000"/>
          </a:xfrm>
          <a:prstGeom prst="rect">
            <a:avLst/>
          </a:prstGeom>
        </p:spPr>
      </p:pic>
      <p:sp>
        <p:nvSpPr>
          <p:cNvPr id="16" name="Shape 66"/>
          <p:cNvSpPr/>
          <p:nvPr/>
        </p:nvSpPr>
        <p:spPr>
          <a:xfrm>
            <a:off x="5507990" y="1058545"/>
            <a:ext cx="3624580" cy="580453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lvl="0"/>
            <a:endParaRPr/>
          </a:p>
        </p:txBody>
      </p:sp>
      <p:pic>
        <p:nvPicPr>
          <p:cNvPr id="23" name="Picture 4" descr="d:\Users\Administrator\Desktop\未标题-3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57884" y="285728"/>
            <a:ext cx="2076907" cy="542926"/>
          </a:xfrm>
          <a:prstGeom prst="rect">
            <a:avLst/>
          </a:prstGeom>
          <a:noFill/>
        </p:spPr>
      </p:pic>
      <p:pic>
        <p:nvPicPr>
          <p:cNvPr id="15" name="图片 14" descr="201704-0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2396" y="1428736"/>
            <a:ext cx="1310062" cy="571504"/>
          </a:xfrm>
          <a:prstGeom prst="rect">
            <a:avLst/>
          </a:prstGeom>
        </p:spPr>
      </p:pic>
      <p:pic>
        <p:nvPicPr>
          <p:cNvPr id="10" name="Picture 2" descr="d:\Users\Administrator\Desktop\未标题-2-01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85720" y="214290"/>
            <a:ext cx="1234136" cy="863623"/>
          </a:xfrm>
          <a:prstGeom prst="rect">
            <a:avLst/>
          </a:prstGeom>
          <a:noFill/>
        </p:spPr>
      </p:pic>
      <p:sp>
        <p:nvSpPr>
          <p:cNvPr id="13" name="矩形 12"/>
          <p:cNvSpPr/>
          <p:nvPr/>
        </p:nvSpPr>
        <p:spPr>
          <a:xfrm>
            <a:off x="2643174" y="928670"/>
            <a:ext cx="2240280" cy="9334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恬静又随意</a:t>
            </a:r>
          </a:p>
          <a:p>
            <a:pPr algn="l"/>
            <a:r>
              <a:rPr lang="zh-CN" altLang="en-US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优雅又可爱</a:t>
            </a:r>
          </a:p>
          <a:p>
            <a:pPr algn="l"/>
            <a:r>
              <a:rPr lang="zh-CN" altLang="en-US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精选品质，出众质感</a:t>
            </a:r>
          </a:p>
        </p:txBody>
      </p:sp>
      <p:pic>
        <p:nvPicPr>
          <p:cNvPr id="11" name="图片 10" descr="LF-H069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15008" y="3714752"/>
            <a:ext cx="2359712" cy="2000264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5857884" y="1357298"/>
            <a:ext cx="2590831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LF-H069</a:t>
            </a:r>
          </a:p>
          <a:p>
            <a:pPr>
              <a:defRPr/>
            </a:pPr>
            <a:r>
              <a:rPr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雅士 三层收纳盒</a:t>
            </a:r>
            <a:endParaRPr lang="en-US" altLang="zh-CN" sz="1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r>
              <a:rPr lang="zh-CN" altLang="en-US" sz="1200" b="1" dirty="0">
                <a:latin typeface="微软雅黑" panose="020B0503020204020204" charset="-122"/>
                <a:ea typeface="微软雅黑" panose="020B0503020204020204" charset="-122"/>
              </a:rPr>
              <a:t>市场参考价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78.00</a:t>
            </a:r>
            <a:endParaRPr lang="en-US" altLang="zh-CN" sz="12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r>
              <a:rPr lang="zh-CN" altLang="en-US" sz="1200" b="1" dirty="0">
                <a:latin typeface="微软雅黑" panose="020B0503020204020204" charset="-122"/>
                <a:ea typeface="微软雅黑" panose="020B0503020204020204" charset="-122"/>
              </a:rPr>
              <a:t>批发价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28.00</a:t>
            </a:r>
            <a:endParaRPr lang="en-US" altLang="zh-CN" sz="12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buFontTx/>
              <a:buNone/>
              <a:defRPr/>
            </a:pPr>
            <a:endParaRPr lang="en-US" altLang="zh-CN" sz="11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charset="-122"/>
                <a:ea typeface="微软雅黑" panose="020B0503020204020204" charset="-122"/>
              </a:rPr>
              <a:t>规格：</a:t>
            </a:r>
            <a:r>
              <a:rPr lang="en-US" altLang="zh-CN" sz="1100" b="1" dirty="0" smtClean="0">
                <a:latin typeface="微软雅黑" panose="020B0503020204020204" charset="-122"/>
                <a:ea typeface="微软雅黑" panose="020B0503020204020204" charset="-122"/>
              </a:rPr>
              <a:t>25×16×16cm</a:t>
            </a: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charset="-122"/>
                <a:ea typeface="微软雅黑" panose="020B0503020204020204" charset="-122"/>
              </a:rPr>
              <a:t>材质：</a:t>
            </a:r>
            <a:r>
              <a:rPr lang="en-US" altLang="zh-CN" sz="1100" b="1" dirty="0" smtClean="0">
                <a:latin typeface="微软雅黑" panose="020B0503020204020204" charset="-122"/>
                <a:ea typeface="微软雅黑" panose="020B0503020204020204" charset="-122"/>
              </a:rPr>
              <a:t>PP</a:t>
            </a: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charset="-122"/>
                <a:ea typeface="微软雅黑" panose="020B0503020204020204" charset="-122"/>
              </a:rPr>
              <a:t>装箱明细：</a:t>
            </a:r>
            <a:r>
              <a:rPr lang="en-US" altLang="zh-CN" sz="1100" b="1" dirty="0" smtClean="0">
                <a:latin typeface="微软雅黑" panose="020B0503020204020204" charset="-122"/>
                <a:ea typeface="微软雅黑" panose="020B0503020204020204" charset="-122"/>
              </a:rPr>
              <a:t>18pcs/</a:t>
            </a:r>
            <a:r>
              <a:rPr lang="zh-CN" altLang="en-US" sz="1100" b="1" dirty="0" smtClean="0">
                <a:latin typeface="微软雅黑" panose="020B0503020204020204" charset="-122"/>
                <a:ea typeface="微软雅黑" panose="020B0503020204020204" charset="-122"/>
              </a:rPr>
              <a:t>箱</a:t>
            </a:r>
          </a:p>
          <a:p>
            <a:pPr>
              <a:defRPr/>
            </a:pPr>
            <a:endParaRPr lang="zh-CN" altLang="en-US" sz="11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r>
              <a:rPr lang="en-US" altLang="zh-CN" sz="1100" b="1" dirty="0" smtClean="0">
                <a:latin typeface="微软雅黑" panose="020B0503020204020204" charset="-122"/>
                <a:ea typeface="微软雅黑" panose="020B0503020204020204" charset="-122"/>
              </a:rPr>
              <a:t>·</a:t>
            </a:r>
            <a:r>
              <a:rPr lang="zh-CN" altLang="en-US" sz="1100" b="1" dirty="0" smtClean="0">
                <a:latin typeface="微软雅黑" panose="020B0503020204020204" charset="-122"/>
                <a:ea typeface="微软雅黑" panose="020B0503020204020204" charset="-122"/>
              </a:rPr>
              <a:t>食品级材质，使用安全放心。</a:t>
            </a:r>
          </a:p>
          <a:p>
            <a:pPr>
              <a:defRPr/>
            </a:pPr>
            <a:r>
              <a:rPr lang="en-US" altLang="zh-CN" sz="1100" b="1" dirty="0" smtClean="0">
                <a:latin typeface="微软雅黑" panose="020B0503020204020204" charset="-122"/>
                <a:ea typeface="微软雅黑" panose="020B0503020204020204" charset="-122"/>
              </a:rPr>
              <a:t>·</a:t>
            </a:r>
            <a:r>
              <a:rPr lang="zh-CN" altLang="en-US" sz="1100" b="1" dirty="0" smtClean="0">
                <a:latin typeface="微软雅黑" panose="020B0503020204020204" charset="-122"/>
                <a:ea typeface="微软雅黑" panose="020B0503020204020204" charset="-122"/>
              </a:rPr>
              <a:t>三层储物功能，可分类存储不同物品。</a:t>
            </a:r>
          </a:p>
          <a:p>
            <a:pPr>
              <a:defRPr/>
            </a:pPr>
            <a:r>
              <a:rPr lang="en-US" altLang="zh-CN" sz="1100" b="1" dirty="0" smtClean="0">
                <a:latin typeface="微软雅黑" panose="020B0503020204020204" charset="-122"/>
                <a:ea typeface="微软雅黑" panose="020B0503020204020204" charset="-122"/>
              </a:rPr>
              <a:t>·</a:t>
            </a:r>
            <a:r>
              <a:rPr lang="zh-CN" altLang="en-US" sz="1100" b="1" dirty="0" smtClean="0">
                <a:latin typeface="微软雅黑" panose="020B0503020204020204" charset="-122"/>
                <a:ea typeface="微软雅黑" panose="020B0503020204020204" charset="-122"/>
              </a:rPr>
              <a:t>隐形提手设计，美观实用。</a:t>
            </a:r>
          </a:p>
        </p:txBody>
      </p:sp>
      <p:pic>
        <p:nvPicPr>
          <p:cNvPr id="14" name="图片 13" descr="4W4A2546.jpg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>
          <a:xfrm>
            <a:off x="7301230" y="5356860"/>
            <a:ext cx="1245870" cy="1133475"/>
          </a:xfrm>
          <a:prstGeom prst="rect">
            <a:avLst/>
          </a:prstGeom>
        </p:spPr>
      </p:pic>
      <p:pic>
        <p:nvPicPr>
          <p:cNvPr id="17" name="图片 16" descr="4W4A2555-.jpg"/>
          <p:cNvPicPr>
            <a:picLocks noChangeAspect="1"/>
          </p:cNvPicPr>
          <p:nvPr/>
        </p:nvPicPr>
        <p:blipFill>
          <a:blip r:embed="rId8" cstate="print"/>
          <a:srcRect/>
          <a:stretch>
            <a:fillRect/>
          </a:stretch>
        </p:blipFill>
        <p:spPr>
          <a:xfrm>
            <a:off x="5963920" y="5356860"/>
            <a:ext cx="1276350" cy="113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629818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4890</TotalTime>
  <Words>67</Words>
  <Application>Microsoft Office PowerPoint</Application>
  <PresentationFormat>全屏显示(4:3)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493</cp:revision>
  <dcterms:created xsi:type="dcterms:W3CDTF">2016-12-01T07:26:00Z</dcterms:created>
  <dcterms:modified xsi:type="dcterms:W3CDTF">2018-02-09T07:53:01Z</dcterms:modified>
</cp:coreProperties>
</file>