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4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E:\WORK\2017 04 目录\PPT\201704 礼想家 PPT\4W4A7476 03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0000"/>
            <a:ext cx="6084241" cy="6478587"/>
          </a:xfrm>
          <a:prstGeom prst="rect">
            <a:avLst/>
          </a:prstGeom>
          <a:noFill/>
        </p:spPr>
      </p:pic>
      <p:grpSp>
        <p:nvGrpSpPr>
          <p:cNvPr id="2" name="组合 12"/>
          <p:cNvGrpSpPr/>
          <p:nvPr/>
        </p:nvGrpSpPr>
        <p:grpSpPr>
          <a:xfrm>
            <a:off x="6804000" y="180000"/>
            <a:ext cx="2160000" cy="6480000"/>
            <a:chOff x="6804000" y="180000"/>
            <a:chExt cx="2160000" cy="6480000"/>
          </a:xfrm>
        </p:grpSpPr>
        <p:sp>
          <p:nvSpPr>
            <p:cNvPr id="14" name="矩形 13"/>
            <p:cNvSpPr/>
            <p:nvPr/>
          </p:nvSpPr>
          <p:spPr>
            <a:xfrm>
              <a:off x="6804000" y="180000"/>
              <a:ext cx="2160000" cy="648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 bwMode="auto">
            <a:xfrm>
              <a:off x="6984000" y="1857364"/>
              <a:ext cx="1872000" cy="158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16" name="Picture 3" descr="E:\WORK\201604 PPT\201604 礼想家 PPT\GID LOGO-02-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00000" y="612000"/>
            <a:ext cx="1428760" cy="1428760"/>
          </a:xfrm>
          <a:prstGeom prst="rect">
            <a:avLst/>
          </a:prstGeom>
          <a:noFill/>
        </p:spPr>
      </p:pic>
      <p:grpSp>
        <p:nvGrpSpPr>
          <p:cNvPr id="3" name="组合 16"/>
          <p:cNvGrpSpPr/>
          <p:nvPr/>
        </p:nvGrpSpPr>
        <p:grpSpPr>
          <a:xfrm>
            <a:off x="6858016" y="2071678"/>
            <a:ext cx="2143140" cy="5529206"/>
            <a:chOff x="6858016" y="2071678"/>
            <a:chExt cx="2143140" cy="5529206"/>
          </a:xfrm>
        </p:grpSpPr>
        <p:sp>
          <p:nvSpPr>
            <p:cNvPr id="18" name="Shape 67"/>
            <p:cNvSpPr>
              <a:spLocks noChangeArrowheads="1"/>
            </p:cNvSpPr>
            <p:nvPr/>
          </p:nvSpPr>
          <p:spPr bwMode="auto">
            <a:xfrm>
              <a:off x="6858016" y="2071678"/>
              <a:ext cx="2143140" cy="5529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市场参考价：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 318.00</a:t>
              </a:r>
              <a:endPara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批发价：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100.00</a:t>
              </a:r>
            </a:p>
            <a:p>
              <a:pPr>
                <a:defRPr/>
              </a:pPr>
              <a:r>
                <a:rPr lang="en-US" altLang="zh-CN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GD-G051K</a:t>
              </a:r>
            </a:p>
            <a:p>
              <a:pPr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酷驰 六合一手电筒</a:t>
              </a:r>
            </a:p>
            <a:p>
              <a:pPr>
                <a:lnSpc>
                  <a:spcPct val="150000"/>
                </a:lnSpc>
              </a:pPr>
              <a:endPara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产品参数    ：</a:t>
              </a:r>
              <a:r>
                <a:rPr lang="en-US" altLang="zh-CN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Φ2.9×14.8cm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装箱明细    ：</a:t>
              </a:r>
              <a:r>
                <a:rPr lang="en-US" altLang="zh-CN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36pcs/</a:t>
              </a:r>
              <a:r>
                <a:rPr lang="zh-CN" altLang="en-US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箱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包装尺寸    ：</a:t>
              </a:r>
              <a:r>
                <a:rPr lang="en-US" altLang="zh-CN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13.5×13.5×5.5cm</a:t>
              </a:r>
            </a:p>
            <a:p>
              <a:pPr>
                <a:lnSpc>
                  <a:spcPct val="120000"/>
                </a:lnSpc>
                <a:defRPr/>
              </a:pPr>
              <a:endParaRPr lang="en-US" altLang="zh-CN" sz="105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sz="11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功能简介：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集车载充电、安全带割刀、安全锤、移动电源、手电筒、警示灯六合一多功能。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随身移动电源，方便的车载充电器。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采用特制钨合金钢尖安全锤。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强磁功能，可直接吸附在车上。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0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灯头创新设计，可调节角度，更方便照明。</a:t>
              </a:r>
            </a:p>
            <a:p>
              <a:pPr>
                <a:lnSpc>
                  <a:spcPct val="150000"/>
                </a:lnSpc>
              </a:pPr>
              <a:endPara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>
              <a:off x="6858016" y="3357562"/>
              <a:ext cx="1872000" cy="1587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 bwMode="auto">
            <a:xfrm>
              <a:off x="6984000" y="6070619"/>
              <a:ext cx="1872000" cy="158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 bwMode="auto">
            <a:xfrm>
              <a:off x="6929454" y="4286256"/>
              <a:ext cx="1872000" cy="158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17" name="Picture 5" descr="E:\WORK\2017 04 目录\PPT\201704 礼想家 PPT\未标题-1-0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1085791"/>
            <a:ext cx="1440000" cy="628697"/>
          </a:xfrm>
          <a:prstGeom prst="rect">
            <a:avLst/>
          </a:prstGeom>
          <a:noFill/>
        </p:spPr>
      </p:pic>
      <p:pic>
        <p:nvPicPr>
          <p:cNvPr id="22" name="Picture 4" descr="E:\WORK\2017 04 目录\PPT\201704 礼想家 PPT\未标题-1-06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44" y="6286520"/>
            <a:ext cx="6480000" cy="210072"/>
          </a:xfrm>
          <a:prstGeom prst="rect">
            <a:avLst/>
          </a:prstGeom>
          <a:noFill/>
        </p:spPr>
      </p:pic>
      <p:grpSp>
        <p:nvGrpSpPr>
          <p:cNvPr id="4" name="组合 33"/>
          <p:cNvGrpSpPr>
            <a:grpSpLocks noChangeAspect="1"/>
          </p:cNvGrpSpPr>
          <p:nvPr/>
        </p:nvGrpSpPr>
        <p:grpSpPr>
          <a:xfrm>
            <a:off x="6084000" y="180000"/>
            <a:ext cx="724832" cy="6480000"/>
            <a:chOff x="4357686" y="0"/>
            <a:chExt cx="720000" cy="6435016"/>
          </a:xfrm>
        </p:grpSpPr>
        <p:pic>
          <p:nvPicPr>
            <p:cNvPr id="1030" name="Picture 6" descr="U:\设计\B-产品细节库\礼想家\GD-G051K\小\4W4A4582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357686" y="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32" name="Picture 8" descr="U:\设计\B-产品细节库\礼想家\GD-G051K\小\4W4A4589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357686" y="571501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33" name="Picture 9" descr="U:\设计\B-产品细节库\礼想家\GD-G051K\小\4W4A4592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357686" y="500063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34" name="Picture 10" descr="U:\设计\B-产品细节库\礼想家\GD-G051K\小\4W4A4594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357686" y="428625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35" name="Picture 11" descr="U:\设计\B-产品细节库\礼想家\GD-G051K\小\4W4A4596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357686" y="357187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36" name="Picture 12" descr="U:\设计\B-产品细节库\礼想家\GD-G051K\小\4W4A4586.JP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357686" y="285749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37" name="Picture 13" descr="U:\设计\B-产品细节库\礼想家\GD-G051K\小\4W4A4593.JP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4357686" y="214311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38" name="Picture 14" descr="U:\设计\B-产品细节库\礼想家\GD-G051K\小\4W4A4595.JP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357686" y="142873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39" name="Picture 15" descr="U:\设计\B-产品细节库\礼想家\GD-G051K\小\4W4A4597.JP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4357686" y="714356"/>
              <a:ext cx="720000" cy="7200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92579020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4977</TotalTime>
  <Words>98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776</cp:revision>
  <dcterms:created xsi:type="dcterms:W3CDTF">2016-12-01T07:26:00Z</dcterms:created>
  <dcterms:modified xsi:type="dcterms:W3CDTF">2018-02-11T02:38:48Z</dcterms:modified>
</cp:coreProperties>
</file>