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WORK\2017 04 目录\PPT\201704 礼想家 PPT\4W4A7476 02 02 200dp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121365" cy="6478587"/>
          </a:xfrm>
          <a:prstGeom prst="rect">
            <a:avLst/>
          </a:prstGeom>
          <a:noFill/>
        </p:spPr>
      </p:pic>
      <p:grpSp>
        <p:nvGrpSpPr>
          <p:cNvPr id="2" name="组合 12"/>
          <p:cNvGrpSpPr/>
          <p:nvPr/>
        </p:nvGrpSpPr>
        <p:grpSpPr>
          <a:xfrm>
            <a:off x="6804000" y="180000"/>
            <a:ext cx="2196000" cy="6480000"/>
            <a:chOff x="6804000" y="180000"/>
            <a:chExt cx="2340000" cy="6480000"/>
          </a:xfrm>
        </p:grpSpPr>
        <p:sp>
          <p:nvSpPr>
            <p:cNvPr id="14" name="矩形 13"/>
            <p:cNvSpPr/>
            <p:nvPr/>
          </p:nvSpPr>
          <p:spPr>
            <a:xfrm>
              <a:off x="6804000" y="180000"/>
              <a:ext cx="2340000" cy="64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组合 16"/>
          <p:cNvGrpSpPr/>
          <p:nvPr/>
        </p:nvGrpSpPr>
        <p:grpSpPr>
          <a:xfrm>
            <a:off x="6858016" y="1911261"/>
            <a:ext cx="2071702" cy="5085238"/>
            <a:chOff x="6929454" y="2357431"/>
            <a:chExt cx="2071702" cy="5085238"/>
          </a:xfrm>
        </p:grpSpPr>
        <p:sp>
          <p:nvSpPr>
            <p:cNvPr id="18" name="Shape 67"/>
            <p:cNvSpPr>
              <a:spLocks noChangeArrowheads="1"/>
            </p:cNvSpPr>
            <p:nvPr/>
          </p:nvSpPr>
          <p:spPr bwMode="auto">
            <a:xfrm>
              <a:off x="6929454" y="2357431"/>
              <a:ext cx="2071702" cy="5085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168.00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53.00</a:t>
              </a:r>
            </a:p>
            <a:p>
              <a:pPr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GD-G052T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酷驰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mini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充气泵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defRPr/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16.5×7.5×13cm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24pcs/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16.7×8.1×14cm</a:t>
              </a:r>
            </a:p>
            <a:p>
              <a:pPr>
                <a:lnSpc>
                  <a:spcPct val="150000"/>
                </a:lnSpc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工程材质，坚固耐用。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经典设计，精致机身，方便携带。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快速稳定充气；高速散热，保证机芯寿命。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超长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3M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电源线，隐藏式收纳设计。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多功能气嘴组合，适用于汽车、摩托车、电瓶车及各种球类。</a:t>
              </a: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984000" y="3571876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6929454" y="6161186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>
              <a:off x="6929454" y="4518112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3" name="Picture 5" descr="E:\WORK\2017 04 目录\PPT\201704 礼想家 PPT\未标题-1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1902" y="1643050"/>
            <a:ext cx="1440000" cy="628697"/>
          </a:xfrm>
          <a:prstGeom prst="rect">
            <a:avLst/>
          </a:prstGeom>
          <a:noFill/>
        </p:spPr>
      </p:pic>
      <p:pic>
        <p:nvPicPr>
          <p:cNvPr id="23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grpSp>
        <p:nvGrpSpPr>
          <p:cNvPr id="4" name="组合 29"/>
          <p:cNvGrpSpPr>
            <a:grpSpLocks noChangeAspect="1"/>
          </p:cNvGrpSpPr>
          <p:nvPr/>
        </p:nvGrpSpPr>
        <p:grpSpPr>
          <a:xfrm>
            <a:off x="6084000" y="180000"/>
            <a:ext cx="732848" cy="6480000"/>
            <a:chOff x="857224" y="354380"/>
            <a:chExt cx="720000" cy="6366388"/>
          </a:xfrm>
        </p:grpSpPr>
        <p:pic>
          <p:nvPicPr>
            <p:cNvPr id="2055" name="Picture 7" descr="U:\设计\B-产品细节库\礼想家\GD-G052T\小\4W4A232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7224" y="107154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56" name="Picture 8" descr="U:\设计\B-产品细节库\礼想家\GD-G052T\小\4W4A2339 0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57224" y="6000768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57" name="Picture 9" descr="U:\设计\B-产品细节库\礼想家\GD-G052T\小\4W4A2339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7224" y="464344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58" name="Picture 10" descr="U:\设计\B-产品细节库\礼想家\GD-G052T\小\4W4A233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7224" y="392906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59" name="Picture 11" descr="U:\设计\B-产品细节库\礼想家\GD-G052T\小\4W4A2334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57224" y="35438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61" name="Picture 13" descr="U:\设计\B-产品细节库\礼想家\GD-G052T\小\4W4A2344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57224" y="321468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62" name="Picture 14" descr="U:\设计\B-产品细节库\礼想家\GD-G052T\小\4W4A2330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57224" y="250030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63" name="Picture 15" descr="U:\设计\B-产品细节库\礼想家\GD-G052T\小\4W4A2333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857224" y="178592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2064" name="Picture 16" descr="U:\设计\B-产品细节库\礼想家\GD-G052T\小\4W4A2355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57224" y="5286388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441744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87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777</cp:revision>
  <dcterms:created xsi:type="dcterms:W3CDTF">2016-12-01T07:26:00Z</dcterms:created>
  <dcterms:modified xsi:type="dcterms:W3CDTF">2018-02-11T02:38:59Z</dcterms:modified>
</cp:coreProperties>
</file>