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4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E:\WORK\2017 04 目录\PPT\201704 礼想家 PPT\4W4A7476 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0000"/>
            <a:ext cx="6478587" cy="6478587"/>
          </a:xfrm>
          <a:prstGeom prst="rect">
            <a:avLst/>
          </a:prstGeom>
          <a:noFill/>
        </p:spPr>
      </p:pic>
      <p:grpSp>
        <p:nvGrpSpPr>
          <p:cNvPr id="2" name="组合 12"/>
          <p:cNvGrpSpPr/>
          <p:nvPr/>
        </p:nvGrpSpPr>
        <p:grpSpPr>
          <a:xfrm>
            <a:off x="6804000" y="180000"/>
            <a:ext cx="2196000" cy="6480000"/>
            <a:chOff x="6804000" y="180000"/>
            <a:chExt cx="2340000" cy="6480000"/>
          </a:xfrm>
        </p:grpSpPr>
        <p:sp>
          <p:nvSpPr>
            <p:cNvPr id="14" name="矩形 13"/>
            <p:cNvSpPr/>
            <p:nvPr/>
          </p:nvSpPr>
          <p:spPr>
            <a:xfrm>
              <a:off x="6804000" y="180000"/>
              <a:ext cx="2340000" cy="648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>
              <a:off x="6984000" y="1857364"/>
              <a:ext cx="1872000" cy="15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6" name="Picture 3" descr="E:\WORK\201604 PPT\201604 礼想家 PPT\GID LOGO-02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0000" y="612000"/>
            <a:ext cx="1428760" cy="1428760"/>
          </a:xfrm>
          <a:prstGeom prst="rect">
            <a:avLst/>
          </a:prstGeom>
          <a:noFill/>
        </p:spPr>
      </p:pic>
      <p:grpSp>
        <p:nvGrpSpPr>
          <p:cNvPr id="3" name="组合 16"/>
          <p:cNvGrpSpPr/>
          <p:nvPr/>
        </p:nvGrpSpPr>
        <p:grpSpPr>
          <a:xfrm>
            <a:off x="6929454" y="1785926"/>
            <a:ext cx="2071702" cy="5452262"/>
            <a:chOff x="6929454" y="2214554"/>
            <a:chExt cx="2071702" cy="5246213"/>
          </a:xfrm>
        </p:grpSpPr>
        <p:sp>
          <p:nvSpPr>
            <p:cNvPr id="18" name="Shape 67"/>
            <p:cNvSpPr>
              <a:spLocks noChangeArrowheads="1"/>
            </p:cNvSpPr>
            <p:nvPr/>
          </p:nvSpPr>
          <p:spPr bwMode="auto">
            <a:xfrm>
              <a:off x="6929454" y="2214554"/>
              <a:ext cx="2071702" cy="5246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188.00</a:t>
              </a:r>
              <a:endPara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56.00</a:t>
              </a:r>
            </a:p>
            <a:p>
              <a:pPr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GD-G053T</a:t>
              </a:r>
            </a:p>
            <a:p>
              <a:pPr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酷驰 车用吸尘器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defRPr/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 ：</a:t>
              </a: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DC12V 80W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                    </a:t>
              </a: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尘仓容量</a:t>
              </a: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360mL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 ：</a:t>
              </a: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8pcs/</a:t>
              </a: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 ：</a:t>
              </a: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37×11.5×13cm</a:t>
              </a:r>
              <a:endPara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1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大吸力，</a:t>
              </a: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&lt;80db</a:t>
              </a: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低噪音，干湿二用，使用方便舒适                    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·HEPA</a:t>
              </a: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滤网，有效过滤，避免二次污染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可视透明尘仓，一键取尘，拆装方便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点烟器插头内置保险丝，安全可靠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配扁吸嘴和小毛刷</a:t>
              </a:r>
              <a:endPara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6929454" y="3383104"/>
              <a:ext cx="1872000" cy="158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>
              <a:off x="7000892" y="6270111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 bwMode="auto">
            <a:xfrm>
              <a:off x="7000892" y="4414178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027" name="Picture 3" descr="E:\WORK\2017 04 目录\PPT\201704 礼想家 PPT\未标题-1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2" y="0"/>
            <a:ext cx="4929222" cy="1751008"/>
          </a:xfrm>
          <a:prstGeom prst="rect">
            <a:avLst/>
          </a:prstGeom>
          <a:noFill/>
        </p:spPr>
      </p:pic>
      <p:grpSp>
        <p:nvGrpSpPr>
          <p:cNvPr id="4" name="组合 32"/>
          <p:cNvGrpSpPr>
            <a:grpSpLocks noChangeAspect="1"/>
          </p:cNvGrpSpPr>
          <p:nvPr/>
        </p:nvGrpSpPr>
        <p:grpSpPr>
          <a:xfrm>
            <a:off x="5976000" y="180000"/>
            <a:ext cx="837211" cy="6480000"/>
            <a:chOff x="-36000" y="-108000"/>
            <a:chExt cx="900000" cy="6966000"/>
          </a:xfrm>
        </p:grpSpPr>
        <p:pic>
          <p:nvPicPr>
            <p:cNvPr id="3085" name="Picture 13" descr="U:\设计\B-产品细节库\礼想家\GD-G053T\小\4W4A9225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36000" y="2528888"/>
              <a:ext cx="900000" cy="900000"/>
            </a:xfrm>
            <a:prstGeom prst="rect">
              <a:avLst/>
            </a:prstGeom>
            <a:noFill/>
          </p:spPr>
        </p:pic>
        <p:pic>
          <p:nvPicPr>
            <p:cNvPr id="3086" name="Picture 14" descr="U:\设计\B-产品细节库\礼想家\GD-G053T\小\4W4A9630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36000" y="-108000"/>
              <a:ext cx="900000" cy="900000"/>
            </a:xfrm>
            <a:prstGeom prst="rect">
              <a:avLst/>
            </a:prstGeom>
            <a:noFill/>
          </p:spPr>
        </p:pic>
        <p:pic>
          <p:nvPicPr>
            <p:cNvPr id="3087" name="Picture 15" descr="U:\设计\B-产品细节库\礼想家\GD-G053T\小\4W4A9222 02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36000" y="5958000"/>
              <a:ext cx="900000" cy="900000"/>
            </a:xfrm>
            <a:prstGeom prst="rect">
              <a:avLst/>
            </a:prstGeom>
            <a:noFill/>
          </p:spPr>
        </p:pic>
        <p:pic>
          <p:nvPicPr>
            <p:cNvPr id="3088" name="Picture 16" descr="U:\设计\B-产品细节库\礼想家\GD-G053T\小\4W4A9226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36000" y="785794"/>
              <a:ext cx="900000" cy="900000"/>
            </a:xfrm>
            <a:prstGeom prst="rect">
              <a:avLst/>
            </a:prstGeom>
            <a:noFill/>
          </p:spPr>
        </p:pic>
        <p:pic>
          <p:nvPicPr>
            <p:cNvPr id="3089" name="Picture 17" descr="U:\设计\B-产品细节库\礼想家\GD-G053T\小\4W4A9215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36000" y="4286256"/>
              <a:ext cx="900000" cy="900000"/>
            </a:xfrm>
            <a:prstGeom prst="rect">
              <a:avLst/>
            </a:prstGeom>
            <a:noFill/>
          </p:spPr>
        </p:pic>
        <p:pic>
          <p:nvPicPr>
            <p:cNvPr id="3090" name="Picture 18" descr="U:\设计\B-产品细节库\礼想家\GD-G053T\小\4W4A9636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36000" y="3429000"/>
              <a:ext cx="900000" cy="900000"/>
            </a:xfrm>
            <a:prstGeom prst="rect">
              <a:avLst/>
            </a:prstGeom>
            <a:noFill/>
          </p:spPr>
        </p:pic>
        <p:pic>
          <p:nvPicPr>
            <p:cNvPr id="3091" name="Picture 19" descr="U:\设计\B-产品细节库\礼想家\GD-G053T\小\4W4A9222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36000" y="5143512"/>
              <a:ext cx="900000" cy="900000"/>
            </a:xfrm>
            <a:prstGeom prst="rect">
              <a:avLst/>
            </a:prstGeom>
            <a:noFill/>
          </p:spPr>
        </p:pic>
        <p:pic>
          <p:nvPicPr>
            <p:cNvPr id="3092" name="Picture 20" descr="U:\设计\B-产品细节库\礼想家\GD-G053T\小\4W4A9227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-36000" y="1643050"/>
              <a:ext cx="900000" cy="900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5172038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4977</TotalTime>
  <Words>93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778</cp:revision>
  <dcterms:created xsi:type="dcterms:W3CDTF">2016-12-01T07:26:00Z</dcterms:created>
  <dcterms:modified xsi:type="dcterms:W3CDTF">2018-02-11T02:39:10Z</dcterms:modified>
</cp:coreProperties>
</file>