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4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 descr="E:\WORK\2017 04 目录\PPT\201704 礼想家 PPT\4W4A73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478587" cy="6478587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6804000" y="180000"/>
            <a:ext cx="2196000" cy="648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3">
            <a:lum brigh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cxnSp>
        <p:nvCxnSpPr>
          <p:cNvPr id="25" name="直接连接符 24"/>
          <p:cNvCxnSpPr/>
          <p:nvPr/>
        </p:nvCxnSpPr>
        <p:spPr bwMode="auto">
          <a:xfrm>
            <a:off x="6984000" y="2009764"/>
            <a:ext cx="1872000" cy="158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组合 30"/>
          <p:cNvGrpSpPr/>
          <p:nvPr/>
        </p:nvGrpSpPr>
        <p:grpSpPr>
          <a:xfrm>
            <a:off x="6929454" y="2143116"/>
            <a:ext cx="2071702" cy="5458947"/>
            <a:chOff x="6929454" y="2214555"/>
            <a:chExt cx="2071702" cy="5458947"/>
          </a:xfrm>
        </p:grpSpPr>
        <p:sp>
          <p:nvSpPr>
            <p:cNvPr id="26" name="Shape 67"/>
            <p:cNvSpPr>
              <a:spLocks noChangeArrowheads="1"/>
            </p:cNvSpPr>
            <p:nvPr/>
          </p:nvSpPr>
          <p:spPr bwMode="auto">
            <a:xfrm>
              <a:off x="6929454" y="2214555"/>
              <a:ext cx="2071702" cy="5458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378.00</a:t>
              </a:r>
              <a:endParaRPr lang="zh-CN" altLang="en-US" sz="1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118.00</a:t>
              </a:r>
            </a:p>
            <a:p>
              <a:pPr>
                <a:defRPr/>
              </a:pPr>
              <a:r>
                <a:rPr lang="en-US" altLang="zh-CN" sz="2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GD-G055P</a:t>
              </a: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礼想家 馨悦 电火锅</a:t>
              </a:r>
              <a:endParaRPr lang="en-US" altLang="zh-CN" sz="1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defRPr/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1200W 3L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4pcs/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：</a:t>
              </a: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39.5×14.5×28.8cm</a:t>
              </a:r>
            </a:p>
            <a:p>
              <a:pPr>
                <a:lnSpc>
                  <a:spcPct val="150000"/>
                </a:lnSpc>
              </a:pP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优质合金加厚锅身，特殊表面处理；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健康环保，清洁方便；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可立式玻璃上盖，烹饪食物一目了然；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防烫耐高温手柄，手持移动更方便；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锅内温度任意调节，安全可靠。</a:t>
              </a: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6929454" y="3500439"/>
              <a:ext cx="1872000" cy="1587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>
              <a:off x="6929454" y="6500835"/>
              <a:ext cx="1872000" cy="1587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 bwMode="auto">
            <a:xfrm>
              <a:off x="6929454" y="4572009"/>
              <a:ext cx="1872000" cy="1587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050" name="Picture 2" descr="E:\WORK\2017 04 目录\PPT\201704 礼想家 PPT\未标题-1-03.png"/>
          <p:cNvPicPr>
            <a:picLocks noChangeAspect="1" noChangeArrowheads="1"/>
          </p:cNvPicPr>
          <p:nvPr/>
        </p:nvPicPr>
        <p:blipFill>
          <a:blip r:embed="rId4"/>
          <a:srcRect l="7548"/>
          <a:stretch>
            <a:fillRect/>
          </a:stretch>
        </p:blipFill>
        <p:spPr bwMode="auto">
          <a:xfrm>
            <a:off x="0" y="-24"/>
            <a:ext cx="3500397" cy="1896151"/>
          </a:xfrm>
          <a:prstGeom prst="rect">
            <a:avLst/>
          </a:prstGeom>
          <a:noFill/>
        </p:spPr>
      </p:pic>
      <p:pic>
        <p:nvPicPr>
          <p:cNvPr id="2052" name="Picture 4" descr="E:\WORK\2017 04 目录\PPT\201704 礼想家 PPT\未标题-1-05.png"/>
          <p:cNvPicPr>
            <a:picLocks noChangeAspect="1" noChangeArrowheads="1"/>
          </p:cNvPicPr>
          <p:nvPr/>
        </p:nvPicPr>
        <p:blipFill>
          <a:blip r:embed="rId5"/>
          <a:srcRect l="8820" b="8820"/>
          <a:stretch>
            <a:fillRect/>
          </a:stretch>
        </p:blipFill>
        <p:spPr bwMode="auto">
          <a:xfrm>
            <a:off x="0" y="6221362"/>
            <a:ext cx="5908464" cy="319960"/>
          </a:xfrm>
          <a:prstGeom prst="rect">
            <a:avLst/>
          </a:prstGeom>
          <a:noFill/>
        </p:spPr>
      </p:pic>
      <p:pic>
        <p:nvPicPr>
          <p:cNvPr id="17" name="Picture 5" descr="E:\WORK\2017 04 目录\PPT\201704 礼想家 PPT\未标题-1-0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32132" y="1285860"/>
            <a:ext cx="1440000" cy="628697"/>
          </a:xfrm>
          <a:prstGeom prst="rect">
            <a:avLst/>
          </a:prstGeom>
          <a:noFill/>
        </p:spPr>
      </p:pic>
      <p:grpSp>
        <p:nvGrpSpPr>
          <p:cNvPr id="3" name="组合 34"/>
          <p:cNvGrpSpPr/>
          <p:nvPr/>
        </p:nvGrpSpPr>
        <p:grpSpPr>
          <a:xfrm>
            <a:off x="6012000" y="179999"/>
            <a:ext cx="792000" cy="6480000"/>
            <a:chOff x="5929322" y="214290"/>
            <a:chExt cx="720000" cy="6387657"/>
          </a:xfrm>
        </p:grpSpPr>
        <p:pic>
          <p:nvPicPr>
            <p:cNvPr id="4102" name="Picture 6" descr="U:\设计\B-产品细节库\礼想家\GD-G055P\小\4W4A9209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29322" y="235743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4103" name="Picture 7" descr="U:\设计\B-产品细节库\礼想家\GD-G055P\小\4W4A4515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29322" y="93429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4104" name="Picture 8" descr="U:\设计\B-产品细节库\礼想家\GD-G055P\小\4W4A4517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29322" y="52149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4105" name="Picture 9" descr="U:\设计\B-产品细节库\礼想家\GD-G055P\小\4W4A4511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929322" y="450057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4106" name="Picture 10" descr="U:\设计\B-产品细节库\礼想家\GD-G055P\小\4W4A4513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29322" y="378619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4107" name="Picture 11" descr="U:\设计\B-产品细节库\礼想家\GD-G055P\小\4W4A9190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929322" y="307181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4108" name="Picture 12" descr="U:\设计\B-产品细节库\礼想家\GD-G055P\小\4W4A9192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929322" y="165429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1" name="Picture 11" descr="U:\设计\B-产品细节库\礼想家\GD-G055P\小\4W4A9190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929322" y="21429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3" name="Picture 12" descr="U:\设计\B-产品细节库\礼想家\GD-G055P\小\4W4A9192.JP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929322" y="5929330"/>
              <a:ext cx="720000" cy="67261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6784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82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779</cp:revision>
  <dcterms:created xsi:type="dcterms:W3CDTF">2016-12-01T07:26:00Z</dcterms:created>
  <dcterms:modified xsi:type="dcterms:W3CDTF">2018-02-11T02:39:19Z</dcterms:modified>
</cp:coreProperties>
</file>