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E:\WORK\2017 04 目录\PPT\201704 礼想家 PPT\4W4A685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478587" cy="6483350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6804000" y="180000"/>
            <a:ext cx="2196000" cy="648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3">
            <a:lum brigh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cxnSp>
        <p:nvCxnSpPr>
          <p:cNvPr id="25" name="直接连接符 24"/>
          <p:cNvCxnSpPr/>
          <p:nvPr/>
        </p:nvCxnSpPr>
        <p:spPr bwMode="auto">
          <a:xfrm>
            <a:off x="6984000" y="2009764"/>
            <a:ext cx="1872000" cy="158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组合 30"/>
          <p:cNvGrpSpPr/>
          <p:nvPr/>
        </p:nvGrpSpPr>
        <p:grpSpPr>
          <a:xfrm>
            <a:off x="6929454" y="2115116"/>
            <a:ext cx="2071702" cy="5623847"/>
            <a:chOff x="6929454" y="2357431"/>
            <a:chExt cx="2071702" cy="5623847"/>
          </a:xfrm>
        </p:grpSpPr>
        <p:sp>
          <p:nvSpPr>
            <p:cNvPr id="26" name="Shape 67"/>
            <p:cNvSpPr>
              <a:spLocks noChangeArrowheads="1"/>
            </p:cNvSpPr>
            <p:nvPr/>
          </p:nvSpPr>
          <p:spPr bwMode="auto">
            <a:xfrm>
              <a:off x="6929454" y="2357431"/>
              <a:ext cx="2071702" cy="5623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248.00</a:t>
              </a:r>
              <a:endParaRPr lang="zh-CN" altLang="en-US" sz="1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75.00</a:t>
              </a:r>
            </a:p>
            <a:p>
              <a:pPr>
                <a:defRPr/>
              </a:pPr>
              <a:r>
                <a:rPr lang="en-US" altLang="zh-CN" sz="2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GD-G056V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礼想家 </a:t>
              </a:r>
              <a:endParaRPr lang="en-US" altLang="zh-CN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馨悦 便携式电熨斗</a:t>
              </a:r>
              <a:endParaRPr lang="en-US" altLang="zh-CN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defRPr/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 ：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800W 150mL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12pcs/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：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38×12.5×10.4cm</a:t>
              </a:r>
            </a:p>
            <a:p>
              <a:pPr>
                <a:lnSpc>
                  <a:spcPct val="150000"/>
                </a:lnSpc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防水温控旋钮，不漏电更安全；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防烫防水手柄，自然施力，长时间熨烫不费力；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便携一体式可视化水箱，加水便利，易操作；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配送可拆卸、多功能记忆长毛刷，有效熨烫。</a:t>
              </a: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6984000" y="3784603"/>
              <a:ext cx="1872000" cy="1587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>
              <a:off x="6929454" y="6671711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>
              <a:off x="6984000" y="4641859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074" name="Picture 2" descr="E:\WORK\2017 04 目录\PPT\201704 礼想家 PPT\未标题-1-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9322" y="642918"/>
            <a:ext cx="3600000" cy="1681899"/>
          </a:xfrm>
          <a:prstGeom prst="rect">
            <a:avLst/>
          </a:prstGeom>
          <a:noFill/>
        </p:spPr>
      </p:pic>
      <p:pic>
        <p:nvPicPr>
          <p:cNvPr id="14" name="Picture 5" descr="E:\WORK\2017 04 目录\PPT\201704 礼想家 PPT\未标题-1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34396" y="2412000"/>
            <a:ext cx="1440000" cy="628697"/>
          </a:xfrm>
          <a:prstGeom prst="rect">
            <a:avLst/>
          </a:prstGeom>
          <a:noFill/>
        </p:spPr>
      </p:pic>
      <p:pic>
        <p:nvPicPr>
          <p:cNvPr id="3076" name="Picture 4" descr="E:\WORK\2017 04 目录\PPT\201704 礼想家 PPT\未标题-1-06.png"/>
          <p:cNvPicPr>
            <a:picLocks noChangeAspect="1" noChangeArrowheads="1"/>
          </p:cNvPicPr>
          <p:nvPr/>
        </p:nvPicPr>
        <p:blipFill>
          <a:blip r:embed="rId6"/>
          <a:srcRect l="7718"/>
          <a:stretch>
            <a:fillRect/>
          </a:stretch>
        </p:blipFill>
        <p:spPr bwMode="auto">
          <a:xfrm>
            <a:off x="0" y="6429396"/>
            <a:ext cx="5979902" cy="210072"/>
          </a:xfrm>
          <a:prstGeom prst="rect">
            <a:avLst/>
          </a:prstGeom>
          <a:noFill/>
        </p:spPr>
      </p:pic>
      <p:grpSp>
        <p:nvGrpSpPr>
          <p:cNvPr id="3" name="组合 30"/>
          <p:cNvGrpSpPr>
            <a:grpSpLocks noChangeAspect="1"/>
          </p:cNvGrpSpPr>
          <p:nvPr/>
        </p:nvGrpSpPr>
        <p:grpSpPr>
          <a:xfrm>
            <a:off x="6048000" y="180000"/>
            <a:ext cx="744828" cy="6480000"/>
            <a:chOff x="3671888" y="428604"/>
            <a:chExt cx="720000" cy="6292164"/>
          </a:xfrm>
        </p:grpSpPr>
        <p:pic>
          <p:nvPicPr>
            <p:cNvPr id="5126" name="Picture 6" descr="U:\设计\B-产品细节库\礼想家\GD-G056V\正确\小\4W4A456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71888" y="252888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5127" name="Picture 7" descr="U:\设计\B-产品细节库\礼想家\GD-G056V\正确\小\4W4A4577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71888" y="42860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5128" name="Picture 8" descr="U:\设计\B-产品细节库\礼想家\GD-G056V\正确\小\4W4A3963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71888" y="600076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5130" name="Picture 10" descr="U:\设计\B-产品细节库\礼想家\GD-G056V\正确\小\4W4A4575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671888" y="114298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5131" name="Picture 11" descr="U:\设计\B-产品细节库\礼想家\GD-G056V\正确\小\4W4A3964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71888" y="185736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5132" name="Picture 12" descr="U:\设计\B-产品细节库\礼想家\GD-G056V\正确\小\4W4A4570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671888" y="535782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5133" name="Picture 13" descr="U:\设计\B-产品细节库\礼想家\GD-G056V\正确\小\4W4A4578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671888" y="464344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5134" name="Picture 14" descr="U:\设计\B-产品细节库\礼想家\GD-G056V\正确\小\4W4A4573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671888" y="392906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5135" name="Picture 15" descr="U:\设计\B-产品细节库\礼想家\GD-G056V\正确\小\4W4A4565.JP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671888" y="3214686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889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86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780</cp:revision>
  <dcterms:created xsi:type="dcterms:W3CDTF">2016-12-01T07:26:00Z</dcterms:created>
  <dcterms:modified xsi:type="dcterms:W3CDTF">2018-02-11T02:39:29Z</dcterms:modified>
</cp:coreProperties>
</file>