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4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15" descr="E:\WORK\2016 10 目录\201610 PPT\201610 礼想家 PPT\封面-04.png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79999"/>
            <a:ext cx="2196000" cy="6480000"/>
          </a:xfrm>
          <a:prstGeom prst="rect">
            <a:avLst/>
          </a:prstGeom>
          <a:noFill/>
        </p:spPr>
      </p:pic>
      <p:pic>
        <p:nvPicPr>
          <p:cNvPr id="5123" name="Picture 3" descr="E:\WORK\2016 10 目录\201610 PPT\201610 礼想家 PPT\风扇 - 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0000"/>
            <a:ext cx="5979902" cy="6480000"/>
          </a:xfrm>
          <a:prstGeom prst="rect">
            <a:avLst/>
          </a:prstGeom>
          <a:noFill/>
        </p:spPr>
      </p:pic>
      <p:cxnSp>
        <p:nvCxnSpPr>
          <p:cNvPr id="25" name="直接连接符 24"/>
          <p:cNvCxnSpPr/>
          <p:nvPr/>
        </p:nvCxnSpPr>
        <p:spPr bwMode="auto">
          <a:xfrm>
            <a:off x="6984000" y="1857364"/>
            <a:ext cx="1872000" cy="158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4" name="Picture 3" descr="E:\WORK\201604 PPT\201604 礼想家 PPT\GID LOGO-02-01.png"/>
          <p:cNvPicPr>
            <a:picLocks noChangeAspect="1" noChangeArrowheads="1"/>
          </p:cNvPicPr>
          <p:nvPr/>
        </p:nvPicPr>
        <p:blipFill>
          <a:blip r:embed="rId4">
            <a:lum bright="10000" contrast="40000"/>
          </a:blip>
          <a:srcRect/>
          <a:stretch>
            <a:fillRect/>
          </a:stretch>
        </p:blipFill>
        <p:spPr bwMode="auto">
          <a:xfrm>
            <a:off x="7200000" y="612000"/>
            <a:ext cx="1428760" cy="1428760"/>
          </a:xfrm>
          <a:prstGeom prst="rect">
            <a:avLst/>
          </a:prstGeom>
          <a:noFill/>
        </p:spPr>
      </p:pic>
      <p:pic>
        <p:nvPicPr>
          <p:cNvPr id="35" name="Picture 5" descr="E:\WORK\2016 10 目录\201610 PPT\201610 礼想家 PPT\未标题-3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928670"/>
            <a:ext cx="1440000" cy="619275"/>
          </a:xfrm>
          <a:prstGeom prst="rect">
            <a:avLst/>
          </a:prstGeom>
          <a:noFill/>
        </p:spPr>
      </p:pic>
      <p:grpSp>
        <p:nvGrpSpPr>
          <p:cNvPr id="2" name="组合 16"/>
          <p:cNvGrpSpPr/>
          <p:nvPr/>
        </p:nvGrpSpPr>
        <p:grpSpPr>
          <a:xfrm>
            <a:off x="6929454" y="2000240"/>
            <a:ext cx="2071702" cy="5307607"/>
            <a:chOff x="6929454" y="2071679"/>
            <a:chExt cx="2071702" cy="5307607"/>
          </a:xfrm>
        </p:grpSpPr>
        <p:sp>
          <p:nvSpPr>
            <p:cNvPr id="18" name="Shape 67"/>
            <p:cNvSpPr>
              <a:spLocks noChangeArrowheads="1"/>
            </p:cNvSpPr>
            <p:nvPr/>
          </p:nvSpPr>
          <p:spPr bwMode="auto">
            <a:xfrm>
              <a:off x="6929454" y="2071679"/>
              <a:ext cx="2071702" cy="5307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228.00</a:t>
              </a:r>
              <a:endParaRPr lang="zh-CN" altLang="en-US" sz="12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70.00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GD-F031R</a:t>
              </a:r>
            </a:p>
            <a:p>
              <a:pPr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礼想家 逸彩 折叠小排扇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：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6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寸 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DC4.8~6V 2.25W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：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30pcs/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：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16.8×6.5×19cm</a:t>
              </a: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·USB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供电或电池供电，静音节能；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桌面式多角度自由调节；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可折叠便携式，随时随地享受清凉感觉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。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7000892" y="3571877"/>
              <a:ext cx="1872000" cy="158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auto">
            <a:xfrm>
              <a:off x="7000892" y="5929331"/>
              <a:ext cx="1872000" cy="158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>
              <a:off x="6929454" y="4643447"/>
              <a:ext cx="1872000" cy="158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" name="组合 44"/>
          <p:cNvGrpSpPr>
            <a:grpSpLocks noChangeAspect="1"/>
          </p:cNvGrpSpPr>
          <p:nvPr/>
        </p:nvGrpSpPr>
        <p:grpSpPr>
          <a:xfrm>
            <a:off x="6048002" y="180000"/>
            <a:ext cx="741495" cy="6480000"/>
            <a:chOff x="3671888" y="1142984"/>
            <a:chExt cx="720000" cy="6292164"/>
          </a:xfrm>
        </p:grpSpPr>
        <p:pic>
          <p:nvPicPr>
            <p:cNvPr id="6150" name="Picture 6" descr="U:\设计\B-产品细节库\礼想家\GD-F031R\小\4W4A9649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71888" y="2528888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6151" name="Picture 7" descr="U:\设计\B-产品细节库\礼想家\GD-F031R\小\4W4A9651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671888" y="114298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6152" name="Picture 8" descr="U:\设计\B-产品细节库\礼想家\GD-F031R\小\4W4A9654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671888" y="6000768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6153" name="Picture 9" descr="U:\设计\B-产品细节库\礼想家\GD-F031R\小\4W4A9656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671888" y="185736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6154" name="Picture 10" descr="U:\设计\B-产品细节库\礼想家\GD-F031R\小\4W4A9658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671888" y="535782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6155" name="Picture 11" descr="U:\设计\B-产品细节库\礼想家\GD-F031R\小\4W4A9659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71888" y="464344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6156" name="Picture 12" descr="U:\设计\B-产品细节库\礼想家\GD-F031R\小\4W4A9660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671888" y="392906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6157" name="Picture 13" descr="U:\设计\B-产品细节库\礼想家\GD-F031R\小\4W4A9661.jp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671888" y="321468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46" name="Picture 13" descr="U:\设计\B-产品细节库\礼想家\GD-F031R\小\4W4A9661.jp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671888" y="6715148"/>
              <a:ext cx="720000" cy="720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8680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4978</TotalTime>
  <Words>65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781</cp:revision>
  <dcterms:created xsi:type="dcterms:W3CDTF">2016-12-01T07:26:00Z</dcterms:created>
  <dcterms:modified xsi:type="dcterms:W3CDTF">2018-02-11T02:46:39Z</dcterms:modified>
</cp:coreProperties>
</file>