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4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15" descr="E:\WORK\2016 10 目录\201610 PPT\201610 礼想家 PPT\封面-04.png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179999"/>
            <a:ext cx="2196000" cy="6480000"/>
          </a:xfrm>
          <a:prstGeom prst="rect">
            <a:avLst/>
          </a:prstGeom>
          <a:noFill/>
        </p:spPr>
      </p:pic>
      <p:pic>
        <p:nvPicPr>
          <p:cNvPr id="4100" name="Picture 4" descr="E:\WORK\2016 10 目录\201610 PPT\201610 礼想家 PPT\风扇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0000"/>
            <a:ext cx="6265654" cy="6480000"/>
          </a:xfrm>
          <a:prstGeom prst="rect">
            <a:avLst/>
          </a:prstGeom>
          <a:noFill/>
        </p:spPr>
      </p:pic>
      <p:cxnSp>
        <p:nvCxnSpPr>
          <p:cNvPr id="34" name="直接连接符 33"/>
          <p:cNvCxnSpPr/>
          <p:nvPr/>
        </p:nvCxnSpPr>
        <p:spPr bwMode="auto">
          <a:xfrm>
            <a:off x="6984000" y="1857364"/>
            <a:ext cx="1872000" cy="158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3" name="Picture 3" descr="E:\WORK\201604 PPT\201604 礼想家 PPT\GID LOGO-02-01.png"/>
          <p:cNvPicPr>
            <a:picLocks noChangeAspect="1" noChangeArrowheads="1"/>
          </p:cNvPicPr>
          <p:nvPr/>
        </p:nvPicPr>
        <p:blipFill>
          <a:blip r:embed="rId4">
            <a:lum bright="10000" contrast="40000"/>
          </a:blip>
          <a:srcRect/>
          <a:stretch>
            <a:fillRect/>
          </a:stretch>
        </p:blipFill>
        <p:spPr bwMode="auto">
          <a:xfrm>
            <a:off x="7200000" y="612000"/>
            <a:ext cx="1428760" cy="1428760"/>
          </a:xfrm>
          <a:prstGeom prst="rect">
            <a:avLst/>
          </a:prstGeom>
          <a:noFill/>
        </p:spPr>
      </p:pic>
      <p:pic>
        <p:nvPicPr>
          <p:cNvPr id="44" name="Picture 5" descr="E:\WORK\2016 10 目录\201610 PPT\201610 礼想家 PPT\未标题-3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857232"/>
            <a:ext cx="1440000" cy="619275"/>
          </a:xfrm>
          <a:prstGeom prst="rect">
            <a:avLst/>
          </a:prstGeom>
          <a:noFill/>
        </p:spPr>
      </p:pic>
      <p:grpSp>
        <p:nvGrpSpPr>
          <p:cNvPr id="2" name="组合 15"/>
          <p:cNvGrpSpPr/>
          <p:nvPr/>
        </p:nvGrpSpPr>
        <p:grpSpPr>
          <a:xfrm>
            <a:off x="6858016" y="2000241"/>
            <a:ext cx="2143140" cy="6037037"/>
            <a:chOff x="6858016" y="2000241"/>
            <a:chExt cx="2143140" cy="6037037"/>
          </a:xfrm>
        </p:grpSpPr>
        <p:sp>
          <p:nvSpPr>
            <p:cNvPr id="17" name="Shape 67"/>
            <p:cNvSpPr>
              <a:spLocks noChangeArrowheads="1"/>
            </p:cNvSpPr>
            <p:nvPr/>
          </p:nvSpPr>
          <p:spPr bwMode="auto">
            <a:xfrm>
              <a:off x="6858016" y="2000241"/>
              <a:ext cx="2143140" cy="603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348.00</a:t>
              </a:r>
              <a:endParaRPr lang="zh-CN" altLang="en-US" sz="12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100.00</a:t>
              </a:r>
            </a:p>
            <a:p>
              <a:pPr>
                <a:defRPr/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GD-F030R</a:t>
              </a:r>
            </a:p>
            <a:p>
              <a:pPr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礼想家 逸彩 加湿电子扇</a:t>
              </a: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  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DC5V 2.5W 600mL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  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12pcs/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   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17.3×17.3×17cm</a:t>
              </a:r>
            </a:p>
            <a:p>
              <a:pPr>
                <a:lnSpc>
                  <a:spcPct val="120000"/>
                </a:lnSpc>
                <a:defRPr/>
              </a:pPr>
              <a:endPara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加湿电子风扇，工作电压</a:t>
              </a: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DC5V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，  </a:t>
              </a: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USB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连接供电。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仿生造型，个性时尚美观。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使用直流无刷电机，寿命时间长，   噪音低并环保节能。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使用微孔雾化片，中间喷雾，质量稳定。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    薄雾加湿可防止静电的产生，带来舒畅心情，有益身心健康。</a:t>
              </a: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>
              <a:off x="7000892" y="3286124"/>
              <a:ext cx="1872000" cy="1587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auto">
            <a:xfrm>
              <a:off x="6929454" y="6500834"/>
              <a:ext cx="1872000" cy="158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 bwMode="auto">
            <a:xfrm>
              <a:off x="7000892" y="4429132"/>
              <a:ext cx="1872000" cy="158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" name="组合 28"/>
          <p:cNvGrpSpPr>
            <a:grpSpLocks noChangeAspect="1"/>
          </p:cNvGrpSpPr>
          <p:nvPr/>
        </p:nvGrpSpPr>
        <p:grpSpPr>
          <a:xfrm>
            <a:off x="5976000" y="180000"/>
            <a:ext cx="818726" cy="6480000"/>
            <a:chOff x="5929322" y="142876"/>
            <a:chExt cx="720000" cy="5720636"/>
          </a:xfrm>
        </p:grpSpPr>
        <p:pic>
          <p:nvPicPr>
            <p:cNvPr id="7178" name="Picture 10" descr="U:\设计\B-产品细节库\礼想家\GD-F030R\小\GD-F030R 01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929322" y="2285992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7179" name="Picture 11" descr="U:\设计\B-产品细节库\礼想家\GD-F030R\小\GD-F030R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929322" y="3000372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7180" name="Picture 12" descr="U:\设计\B-产品细节库\礼想家\GD-F030R\小\4W4A7163 02 - 副本02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929322" y="4429132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7181" name="Picture 13" descr="U:\设计\B-产品细节库\礼想家\GD-F030R\小\4W4A7163 02 - 副本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929322" y="14287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7182" name="Picture 14" descr="U:\设计\B-产品细节库\礼想家\GD-F030R\小\4W4A7163 02 - 副本03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929322" y="3714752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7183" name="Picture 15" descr="U:\设计\B-产品细节库\礼想家\GD-F030R\小\4W4A9668 02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929322" y="1571612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7184" name="Picture 16" descr="U:\设计\B-产品细节库\礼想家\GD-F030R\小\4W4A9668.JP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929322" y="857232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7185" name="Picture 17" descr="U:\设计\B-产品细节库\礼想家\GD-F030R\小\4W4A9667.JP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929322" y="5143512"/>
              <a:ext cx="720000" cy="7200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084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4978</TotalTime>
  <Words>103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782</cp:revision>
  <dcterms:created xsi:type="dcterms:W3CDTF">2016-12-01T07:26:00Z</dcterms:created>
  <dcterms:modified xsi:type="dcterms:W3CDTF">2018-02-11T02:46:49Z</dcterms:modified>
</cp:coreProperties>
</file>