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6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-159"/>
          <a:stretch>
            <a:fillRect/>
          </a:stretch>
        </p:blipFill>
        <p:spPr>
          <a:xfrm>
            <a:off x="0" y="6985"/>
            <a:ext cx="5398135" cy="6844665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10" name="Shape 66"/>
          <p:cNvSpPr/>
          <p:nvPr/>
        </p:nvSpPr>
        <p:spPr>
          <a:xfrm>
            <a:off x="5507990" y="1058545"/>
            <a:ext cx="3624580" cy="3860800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2891599" y="1443046"/>
            <a:ext cx="2240280" cy="933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恬静又随意</a:t>
            </a: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优雅又可爱</a:t>
            </a: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精选品质，出众质感</a:t>
            </a:r>
          </a:p>
        </p:txBody>
      </p:sp>
      <p:sp>
        <p:nvSpPr>
          <p:cNvPr id="12" name="矩形 11"/>
          <p:cNvSpPr/>
          <p:nvPr/>
        </p:nvSpPr>
        <p:spPr>
          <a:xfrm>
            <a:off x="5857884" y="1357298"/>
            <a:ext cx="271464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LF-Z061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白蕴功夫茶具三件套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市场参考价</a:t>
            </a: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218.00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批发价</a:t>
            </a: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 70.00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规格：壶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200mL    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杯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100mL×2PCS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材质：强化瓷                         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12pcs/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pPr>
              <a:defRPr/>
            </a:pPr>
            <a:endParaRPr lang="zh-CN" altLang="en-US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功能简介：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设计师原创设计，款式小巧圆润，品质感强。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高温烧制，瓷质白皙，硬度高。               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壶身两侧防烫凸起设计，壶盖单手操控，使用方便。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便携旅行提包包装设计，方便出行携带。</a:t>
            </a:r>
          </a:p>
        </p:txBody>
      </p:sp>
      <p:pic>
        <p:nvPicPr>
          <p:cNvPr id="3" name="图片 2" descr="IMG_940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561330" y="4919980"/>
            <a:ext cx="3571240" cy="193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2925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4890</TotalTime>
  <Words>98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494</cp:revision>
  <dcterms:created xsi:type="dcterms:W3CDTF">2016-12-01T07:26:00Z</dcterms:created>
  <dcterms:modified xsi:type="dcterms:W3CDTF">2018-02-09T07:53:19Z</dcterms:modified>
</cp:coreProperties>
</file>