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1A4CC-A575-4A63-8CF9-5A8D8974898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15" descr="E:\WORK\2016 10 目录\201610 PPT\201610 礼想家 PPT\封面-04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79999"/>
            <a:ext cx="2196000" cy="6480000"/>
          </a:xfrm>
          <a:prstGeom prst="rect">
            <a:avLst/>
          </a:prstGeom>
          <a:noFill/>
        </p:spPr>
      </p:pic>
      <p:pic>
        <p:nvPicPr>
          <p:cNvPr id="6146" name="Picture 2" descr="E:\WORK\2016 10 目录\201610 PPT\201610 礼想家 PPT\蒸蛋器 0918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-32" y="180000"/>
            <a:ext cx="6480000" cy="6480000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 bwMode="auto">
          <a:xfrm>
            <a:off x="6984000" y="1857364"/>
            <a:ext cx="1872000" cy="15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5">
            <a:lum bright="10000" contras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pic>
        <p:nvPicPr>
          <p:cNvPr id="32" name="Picture 5" descr="E:\WORK\2016 10 目录\201610 PPT\201610 礼想家 PPT\未标题-3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1095213"/>
            <a:ext cx="1440000" cy="619275"/>
          </a:xfrm>
          <a:prstGeom prst="rect">
            <a:avLst/>
          </a:prstGeom>
          <a:noFill/>
        </p:spPr>
      </p:pic>
      <p:grpSp>
        <p:nvGrpSpPr>
          <p:cNvPr id="2" name="组合 17"/>
          <p:cNvGrpSpPr/>
          <p:nvPr/>
        </p:nvGrpSpPr>
        <p:grpSpPr>
          <a:xfrm>
            <a:off x="6929454" y="2071679"/>
            <a:ext cx="2071702" cy="6021648"/>
            <a:chOff x="6929454" y="2071679"/>
            <a:chExt cx="2071702" cy="6021648"/>
          </a:xfrm>
        </p:grpSpPr>
        <p:sp>
          <p:nvSpPr>
            <p:cNvPr id="19" name="Shape 67"/>
            <p:cNvSpPr>
              <a:spLocks noChangeArrowheads="1"/>
            </p:cNvSpPr>
            <p:nvPr/>
          </p:nvSpPr>
          <p:spPr bwMode="auto">
            <a:xfrm>
              <a:off x="6929454" y="2071679"/>
              <a:ext cx="2071702" cy="602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258.00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76.00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GD-F038Q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礼想家 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逸彩 多功能煮蛋器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500W 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双层蒸煮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4pcs/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18.7×18.7×23.8cm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防烫手提盖设计，透明可视外壳，一目了然；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一键式开关，使用便利；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平底式加热方式，节电省时，安全快捷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;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水干自动断电，超温安全保护功能；            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蒸隔、蛋架可自由搭配，双层蒸煮。</a:t>
              </a:r>
              <a:endParaRPr lang="zh-CN" altLang="en-US" sz="9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7000892" y="3714752"/>
              <a:ext cx="1872000" cy="158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7000892" y="6572272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 bwMode="auto">
            <a:xfrm>
              <a:off x="6986280" y="4927611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23"/>
          <p:cNvGrpSpPr>
            <a:grpSpLocks noChangeAspect="1"/>
          </p:cNvGrpSpPr>
          <p:nvPr/>
        </p:nvGrpSpPr>
        <p:grpSpPr>
          <a:xfrm>
            <a:off x="5976000" y="180000"/>
            <a:ext cx="815574" cy="6480000"/>
            <a:chOff x="3671888" y="0"/>
            <a:chExt cx="720000" cy="5720636"/>
          </a:xfrm>
        </p:grpSpPr>
        <p:pic>
          <p:nvPicPr>
            <p:cNvPr id="9218" name="Picture 2" descr="U:\设计\B-产品细节库\礼想家\2016.10\GD-F038Q\小\4W4A890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71888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19" name="Picture 3" descr="U:\设计\B-产品细节库\礼想家\2016.10\GD-F038Q\小\4W4A890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71888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0" name="Picture 4" descr="U:\设计\B-产品细节库\礼想家\2016.10\GD-F038Q\小\4W4A8894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71888" y="42862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1" name="Picture 5" descr="U:\设计\B-产品细节库\礼想家\2016.10\GD-F038Q\小\4W4A8979 - 副本 - 副本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71888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2" name="Picture 6" descr="U:\设计\B-产品细节库\礼想家\2016.10\GD-F038Q\小\4W4A8899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71888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3" name="Picture 7" descr="U:\设计\B-产品细节库\礼想家\2016.10\GD-F038Q\小\4W4A8980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671888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4" name="Picture 8" descr="U:\设计\B-产品细节库\礼想家\2016.10\GD-F038Q\小\4W4A8905 - 副本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671888" y="50006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9225" name="Picture 9" descr="U:\设计\B-产品细节库\礼想家\2016.10\GD-F038Q\小\4W4A8979 - 副本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671888" y="0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716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97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785</cp:revision>
  <dcterms:created xsi:type="dcterms:W3CDTF">2016-12-01T07:26:00Z</dcterms:created>
  <dcterms:modified xsi:type="dcterms:W3CDTF">2018-02-11T02:47:17Z</dcterms:modified>
</cp:coreProperties>
</file>