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 descr="E:\WORK\2016 10 目录\201610 PPT\201610 礼想家 PPT\4W4A8468 - 副本 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128393" cy="6480000"/>
          </a:xfrm>
          <a:prstGeom prst="rect">
            <a:avLst/>
          </a:prstGeom>
          <a:noFill/>
        </p:spPr>
      </p:pic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cxnSp>
        <p:nvCxnSpPr>
          <p:cNvPr id="33" name="直接连接符 32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3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44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857232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23"/>
          <p:cNvGrpSpPr/>
          <p:nvPr/>
        </p:nvGrpSpPr>
        <p:grpSpPr>
          <a:xfrm>
            <a:off x="6858016" y="2143116"/>
            <a:ext cx="2285984" cy="5249900"/>
            <a:chOff x="6929454" y="2357431"/>
            <a:chExt cx="2071702" cy="4835840"/>
          </a:xfrm>
        </p:grpSpPr>
        <p:sp>
          <p:nvSpPr>
            <p:cNvPr id="17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4835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228.00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82.00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GD-F050D</a:t>
              </a:r>
            </a:p>
            <a:p>
              <a:pPr>
                <a:defRPr/>
              </a:pP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</a:t>
              </a:r>
              <a:endParaRPr lang="en-US" altLang="zh-CN" sz="13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zh-CN" altLang="en-US" sz="13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逸彩 多功能搅拌机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240W 400mL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21.4×11.6×19.5cm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迷你型果汁机，小巧可爱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优质不锈钢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叶碟式绞刀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,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超强切削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安全启动开关，更放心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可分离部件设计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,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清洗更轻松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6929454" y="3870916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6986280" y="5927743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6929454" y="4726364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24"/>
          <p:cNvGrpSpPr>
            <a:grpSpLocks noChangeAspect="1"/>
          </p:cNvGrpSpPr>
          <p:nvPr/>
        </p:nvGrpSpPr>
        <p:grpSpPr>
          <a:xfrm>
            <a:off x="5688000" y="179995"/>
            <a:ext cx="1087071" cy="6480000"/>
            <a:chOff x="-1128765" y="214290"/>
            <a:chExt cx="720000" cy="4291900"/>
          </a:xfrm>
        </p:grpSpPr>
        <p:pic>
          <p:nvPicPr>
            <p:cNvPr id="11266" name="Picture 2" descr="U:\设计\B-产品细节库\礼想家\2016.10\GD-F050D\小\4W4A9038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128765" y="235743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1267" name="Picture 3" descr="U:\设计\B-产品细节库\礼想家\2016.10\GD-F050D\小\4W4A882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128765" y="16430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1268" name="Picture 4" descr="U:\设计\B-产品细节库\礼想家\2016.10\GD-F050D\小\4W4A8824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128765" y="92867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1269" name="Picture 5" descr="U:\设计\B-产品细节库\礼想家\2016.10\GD-F050D\小\4W4A90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128765" y="307181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1270" name="Picture 6" descr="U:\设计\B-产品细节库\礼想家\2016.10\GD-F050D\小\4W4A903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128765" y="37861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1271" name="Picture 7" descr="U:\设计\B-产品细节库\礼想家\2016.10\GD-F050D\小\4W4A9035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128765" y="21429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26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8000" y="180000"/>
            <a:ext cx="36000" cy="64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7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67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786</cp:revision>
  <dcterms:created xsi:type="dcterms:W3CDTF">2016-12-01T07:26:00Z</dcterms:created>
  <dcterms:modified xsi:type="dcterms:W3CDTF">2018-02-11T02:48:46Z</dcterms:modified>
</cp:coreProperties>
</file>