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5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15" descr="E:\WORK\2016 10 目录\201610 PPT\201610 礼想家 PPT\封面-04.png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179999"/>
            <a:ext cx="2196000" cy="6480000"/>
          </a:xfrm>
          <a:prstGeom prst="rect">
            <a:avLst/>
          </a:prstGeom>
          <a:noFill/>
        </p:spPr>
      </p:pic>
      <p:pic>
        <p:nvPicPr>
          <p:cNvPr id="8194" name="Picture 2" descr="E:\WORK\2016 10 目录\201610 PPT\201610 礼想家 PPT\酸奶机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180000"/>
            <a:ext cx="6480000" cy="6480000"/>
          </a:xfrm>
          <a:prstGeom prst="rect">
            <a:avLst/>
          </a:prstGeom>
          <a:noFill/>
        </p:spPr>
      </p:pic>
      <p:cxnSp>
        <p:nvCxnSpPr>
          <p:cNvPr id="20" name="直接连接符 19"/>
          <p:cNvCxnSpPr/>
          <p:nvPr/>
        </p:nvCxnSpPr>
        <p:spPr bwMode="auto">
          <a:xfrm>
            <a:off x="6984000" y="1857364"/>
            <a:ext cx="1872000" cy="158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1" name="Picture 3" descr="E:\WORK\201604 PPT\201604 礼想家 PPT\GID LOGO-02-01.png"/>
          <p:cNvPicPr>
            <a:picLocks noChangeAspect="1" noChangeArrowheads="1"/>
          </p:cNvPicPr>
          <p:nvPr/>
        </p:nvPicPr>
        <p:blipFill>
          <a:blip r:embed="rId4">
            <a:lum bright="10000" contrast="40000"/>
          </a:blip>
          <a:srcRect/>
          <a:stretch>
            <a:fillRect/>
          </a:stretch>
        </p:blipFill>
        <p:spPr bwMode="auto">
          <a:xfrm>
            <a:off x="7200000" y="612000"/>
            <a:ext cx="1428760" cy="1428760"/>
          </a:xfrm>
          <a:prstGeom prst="rect">
            <a:avLst/>
          </a:prstGeom>
          <a:noFill/>
        </p:spPr>
      </p:pic>
      <p:pic>
        <p:nvPicPr>
          <p:cNvPr id="32" name="Picture 5" descr="E:\WORK\2016 10 目录\201610 PPT\201610 礼想家 PPT\未标题-3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9058" y="1071546"/>
            <a:ext cx="1440000" cy="619275"/>
          </a:xfrm>
          <a:prstGeom prst="rect">
            <a:avLst/>
          </a:prstGeom>
          <a:noFill/>
        </p:spPr>
      </p:pic>
      <p:grpSp>
        <p:nvGrpSpPr>
          <p:cNvPr id="2" name="组合 16"/>
          <p:cNvGrpSpPr/>
          <p:nvPr/>
        </p:nvGrpSpPr>
        <p:grpSpPr>
          <a:xfrm>
            <a:off x="6929454" y="2071679"/>
            <a:ext cx="2071702" cy="5280676"/>
            <a:chOff x="6929454" y="2357431"/>
            <a:chExt cx="2071702" cy="4999930"/>
          </a:xfrm>
        </p:grpSpPr>
        <p:sp>
          <p:nvSpPr>
            <p:cNvPr id="18" name="Shape 67"/>
            <p:cNvSpPr>
              <a:spLocks noChangeArrowheads="1"/>
            </p:cNvSpPr>
            <p:nvPr/>
          </p:nvSpPr>
          <p:spPr bwMode="auto">
            <a:xfrm>
              <a:off x="6929454" y="2357431"/>
              <a:ext cx="2071702" cy="4999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188.00</a:t>
              </a:r>
              <a:endParaRPr lang="zh-CN" altLang="en-US" sz="12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58.00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GD-F039Q</a:t>
              </a:r>
            </a:p>
            <a:p>
              <a:pPr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礼想家 </a:t>
              </a:r>
              <a:endParaRPr lang="en-US" altLang="zh-CN" sz="14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逸彩 多功能酸奶机</a:t>
              </a:r>
            </a:p>
            <a:p>
              <a:pPr>
                <a:lnSpc>
                  <a:spcPct val="15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   ：</a:t>
              </a: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20W 1.5L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   ：</a:t>
              </a: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6pcs/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    ：</a:t>
              </a: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17.3×17.3×22cm</a:t>
              </a:r>
            </a:p>
            <a:p>
              <a:pPr>
                <a:lnSpc>
                  <a:spcPct val="120000"/>
                </a:lnSpc>
                <a:defRPr/>
              </a:pPr>
              <a:endPara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食品级材质，安全实用；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透明可视外壳，一目了然；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一键式开关，使用便利；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全自动恒温功能，</a:t>
              </a: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360°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环形加热。</a:t>
              </a: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6986280" y="3998917"/>
              <a:ext cx="1872000" cy="1587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 bwMode="auto">
            <a:xfrm>
              <a:off x="6986280" y="5929330"/>
              <a:ext cx="1872000" cy="158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 bwMode="auto">
            <a:xfrm>
              <a:off x="6986280" y="4856173"/>
              <a:ext cx="1872000" cy="158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" name="组合 20"/>
          <p:cNvGrpSpPr>
            <a:grpSpLocks noChangeAspect="1"/>
          </p:cNvGrpSpPr>
          <p:nvPr/>
        </p:nvGrpSpPr>
        <p:grpSpPr>
          <a:xfrm>
            <a:off x="5904000" y="180000"/>
            <a:ext cx="931949" cy="6480000"/>
            <a:chOff x="-1500230" y="1285860"/>
            <a:chExt cx="720000" cy="5006280"/>
          </a:xfrm>
        </p:grpSpPr>
        <p:pic>
          <p:nvPicPr>
            <p:cNvPr id="12290" name="Picture 2" descr="U:\设计\B-产品细节库\礼想家\2016.10\GD-F039Q\小\4W4A8119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1500230" y="271462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2291" name="Picture 3" descr="U:\设计\B-产品细节库\礼想家\2016.10\GD-F039Q\小\4W4A8125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-1500230" y="557214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2292" name="Picture 4" descr="U:\设计\B-产品细节库\礼想家\2016.10\GD-F039Q\小\4W4A8111 - 副本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-1500230" y="200024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2293" name="Picture 5" descr="U:\设计\B-产品细节库\礼想家\2016.10\GD-F039Q\小\4W4A8117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-1500230" y="342900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2294" name="Picture 6" descr="U:\设计\B-产品细节库\礼想家\2016.10\GD-F039Q\小\4W4A8124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1500230" y="414338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2295" name="Picture 7" descr="U:\设计\B-产品细节库\礼想家\2016.10\GD-F039Q\小\230 230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-1500230" y="128586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2296" name="Picture 8" descr="U:\设计\B-产品细节库\礼想家\2016.10\GD-F039Q\小\4W4A8114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-1500230" y="4857760"/>
              <a:ext cx="720000" cy="720000"/>
            </a:xfrm>
            <a:prstGeom prst="rect">
              <a:avLst/>
            </a:prstGeom>
            <a:noFill/>
          </p:spPr>
        </p:pic>
      </p:grpSp>
      <p:sp>
        <p:nvSpPr>
          <p:cNvPr id="21" name="矩形 20"/>
          <p:cNvSpPr/>
          <p:nvPr/>
        </p:nvSpPr>
        <p:spPr>
          <a:xfrm>
            <a:off x="285720" y="285728"/>
            <a:ext cx="2143140" cy="11287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订购品，尚有部分库存。</a:t>
            </a:r>
            <a:endParaRPr lang="en-US" altLang="zh-CN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出完库存不再备货，再订货需起订量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83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4980</TotalTime>
  <Words>88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787</cp:revision>
  <dcterms:created xsi:type="dcterms:W3CDTF">2016-12-01T07:26:00Z</dcterms:created>
  <dcterms:modified xsi:type="dcterms:W3CDTF">2018-02-11T02:48:57Z</dcterms:modified>
</cp:coreProperties>
</file>