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E:\WORK\201604 PPT\201604 礼想家 PPT\GD-F021V.jpg"/>
          <p:cNvPicPr>
            <a:picLocks noChangeAspect="1" noChangeArrowheads="1"/>
          </p:cNvPicPr>
          <p:nvPr/>
        </p:nvPicPr>
        <p:blipFill>
          <a:blip r:embed="rId2"/>
          <a:srcRect t="-2882"/>
          <a:stretch>
            <a:fillRect/>
          </a:stretch>
        </p:blipFill>
        <p:spPr bwMode="auto">
          <a:xfrm>
            <a:off x="0" y="214290"/>
            <a:ext cx="4320396" cy="6429420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3428992" y="6572272"/>
            <a:ext cx="3429024" cy="71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6" name="矩形 25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8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3357554" y="6175689"/>
            <a:ext cx="307183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快速干衣，</a:t>
            </a:r>
            <a:r>
              <a:rPr lang="zh-CN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便捷时尚</a:t>
            </a:r>
          </a:p>
        </p:txBody>
      </p:sp>
      <p:grpSp>
        <p:nvGrpSpPr>
          <p:cNvPr id="3" name="组合 19"/>
          <p:cNvGrpSpPr/>
          <p:nvPr/>
        </p:nvGrpSpPr>
        <p:grpSpPr>
          <a:xfrm>
            <a:off x="6929454" y="2071679"/>
            <a:ext cx="2071702" cy="5783122"/>
            <a:chOff x="6929454" y="2357431"/>
            <a:chExt cx="2071702" cy="5490094"/>
          </a:xfrm>
        </p:grpSpPr>
        <p:sp>
          <p:nvSpPr>
            <p:cNvPr id="21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549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408.00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125.00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GD-F021V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 便携干衣干鞋器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150W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26×20.5×9.8cm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干衣、干鞋二合一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3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小时热风烘干单薄衣物、鞋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可拆卸风管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+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收纳袋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+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夹子，旅游、出差最佳伴侣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一键式操控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,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热风、冷风随意切换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配备管型挂架，干衣、干鞋可自由组合使用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防过热温控保护系统，防水式进风口，安全保护又便利。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6984000" y="3643314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7000892" y="6426526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>
              <a:off x="6984000" y="4500570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2"/>
          <p:cNvGrpSpPr>
            <a:grpSpLocks noChangeAspect="1"/>
          </p:cNvGrpSpPr>
          <p:nvPr/>
        </p:nvGrpSpPr>
        <p:grpSpPr>
          <a:xfrm>
            <a:off x="5724000" y="180000"/>
            <a:ext cx="1087077" cy="6480000"/>
            <a:chOff x="-2000296" y="0"/>
            <a:chExt cx="720000" cy="4291876"/>
          </a:xfrm>
        </p:grpSpPr>
        <p:pic>
          <p:nvPicPr>
            <p:cNvPr id="13314" name="Picture 2" descr="U:\设计\B-产品细节库\礼想家\GD-F021V\小\4W4A591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2000296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3315" name="Picture 3" descr="U:\设计\B-产品细节库\礼想家\GD-F021V\小\4W4A591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000296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3316" name="Picture 4" descr="U:\设计\B-产品细节库\礼想家\GD-F021V\小\4W4A5902 02 - 副本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000296" y="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3317" name="Picture 5" descr="U:\设计\B-产品细节库\礼想家\GD-F021V\小\4W4 A591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2000296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3318" name="Picture 6" descr="U:\设计\B-产品细节库\礼想家\GD-F021V\小\4W4A5902 0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2000296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3319" name="Picture 7" descr="U:\设计\B-产品细节库\礼想家\GD-F021V\小\4W4A5902 0202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000296" y="1428736"/>
              <a:ext cx="720000" cy="720000"/>
            </a:xfrm>
            <a:prstGeom prst="rect">
              <a:avLst/>
            </a:prstGeom>
            <a:noFill/>
          </p:spPr>
        </p:pic>
      </p:grpSp>
      <p:grpSp>
        <p:nvGrpSpPr>
          <p:cNvPr id="5" name="组合 15"/>
          <p:cNvGrpSpPr/>
          <p:nvPr/>
        </p:nvGrpSpPr>
        <p:grpSpPr>
          <a:xfrm>
            <a:off x="3071802" y="582428"/>
            <a:ext cx="3003204" cy="2132192"/>
            <a:chOff x="3428992" y="582428"/>
            <a:chExt cx="3003204" cy="2132192"/>
          </a:xfrm>
        </p:grpSpPr>
        <p:pic>
          <p:nvPicPr>
            <p:cNvPr id="8195" name="Picture 3" descr="E:\WORK\201604 PPT\201604 礼想家 PPT\4W4A5902 02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04687" y="582428"/>
              <a:ext cx="2196074" cy="1194506"/>
            </a:xfrm>
            <a:prstGeom prst="rect">
              <a:avLst/>
            </a:prstGeom>
            <a:noFill/>
          </p:spPr>
        </p:pic>
        <p:pic>
          <p:nvPicPr>
            <p:cNvPr id="8196" name="Picture 4" descr="E:\WORK\201604 PPT\201604 礼想家 PPT\4W4A5902 0202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428992" y="1562620"/>
              <a:ext cx="3003204" cy="1152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99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119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788</cp:revision>
  <dcterms:created xsi:type="dcterms:W3CDTF">2016-12-01T07:26:00Z</dcterms:created>
  <dcterms:modified xsi:type="dcterms:W3CDTF">2018-02-11T02:49:06Z</dcterms:modified>
</cp:coreProperties>
</file>