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sp>
          <p:nvSpPr>
            <p:cNvPr id="23" name="矩形 22"/>
            <p:cNvSpPr/>
            <p:nvPr/>
          </p:nvSpPr>
          <p:spPr>
            <a:xfrm>
              <a:off x="6804000" y="180000"/>
              <a:ext cx="2196000" cy="64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5" name="Picture 3" descr="E:\WORK\201604 PPT\201604 礼想家 PPT\GID LOGO-02-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00000" y="612000"/>
              <a:ext cx="1428760" cy="1428760"/>
            </a:xfrm>
            <a:prstGeom prst="rect">
              <a:avLst/>
            </a:prstGeom>
            <a:noFill/>
          </p:spPr>
        </p:pic>
      </p:grpSp>
      <p:pic>
        <p:nvPicPr>
          <p:cNvPr id="6150" name="Picture 6" descr="E:\WORK\201604 PPT\201604 礼想家 PPT\GD-F08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6483350" cy="6483350"/>
          </a:xfrm>
          <a:prstGeom prst="rect">
            <a:avLst/>
          </a:prstGeom>
          <a:noFill/>
        </p:spPr>
      </p:pic>
      <p:grpSp>
        <p:nvGrpSpPr>
          <p:cNvPr id="3" name="组合 12"/>
          <p:cNvGrpSpPr/>
          <p:nvPr/>
        </p:nvGrpSpPr>
        <p:grpSpPr>
          <a:xfrm>
            <a:off x="0" y="1071546"/>
            <a:ext cx="4000496" cy="461665"/>
            <a:chOff x="0" y="1000108"/>
            <a:chExt cx="4000496" cy="461665"/>
          </a:xfrm>
        </p:grpSpPr>
        <p:sp>
          <p:nvSpPr>
            <p:cNvPr id="8" name="矩形 7"/>
            <p:cNvSpPr/>
            <p:nvPr/>
          </p:nvSpPr>
          <p:spPr>
            <a:xfrm>
              <a:off x="928662" y="1000108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简单生活，熨烫而生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080000"/>
              <a:ext cx="928662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6929454" y="2143117"/>
            <a:ext cx="2071702" cy="5399940"/>
            <a:chOff x="6929454" y="2143117"/>
            <a:chExt cx="2071702" cy="5399940"/>
          </a:xfrm>
        </p:grpSpPr>
        <p:sp>
          <p:nvSpPr>
            <p:cNvPr id="26" name="Shape 67"/>
            <p:cNvSpPr>
              <a:spLocks noChangeArrowheads="1"/>
            </p:cNvSpPr>
            <p:nvPr/>
          </p:nvSpPr>
          <p:spPr bwMode="auto">
            <a:xfrm>
              <a:off x="6929454" y="2143117"/>
              <a:ext cx="2071702" cy="5399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268.00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76.00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GD-F08V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悦雅  电熨斗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1100W  130mL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6pcs/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32*14*16.5cm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蒸汽熨烫，轻松应对皱褶；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多档蒸汽调节，匹配不同衣料；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可拆卸式水箱设计，使用更便利。</a:t>
              </a:r>
              <a:endPara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6929454" y="3429000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7000892" y="6072206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>
              <a:off x="6984000" y="4500570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29"/>
          <p:cNvGrpSpPr>
            <a:grpSpLocks noChangeAspect="1"/>
          </p:cNvGrpSpPr>
          <p:nvPr/>
        </p:nvGrpSpPr>
        <p:grpSpPr>
          <a:xfrm>
            <a:off x="5868000" y="180000"/>
            <a:ext cx="931949" cy="6480000"/>
            <a:chOff x="-2214610" y="714356"/>
            <a:chExt cx="720000" cy="5006280"/>
          </a:xfrm>
        </p:grpSpPr>
        <p:pic>
          <p:nvPicPr>
            <p:cNvPr id="14338" name="Picture 2" descr="U:\设计\B-产品细节库\礼想家\GD-F08V\小\4W4A586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2214610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4339" name="Picture 3" descr="U:\设计\B-产品细节库\礼想家\GD-F08V\小\4W4A586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2214610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4340" name="Picture 4" descr="U:\设计\B-产品细节库\礼想家\GD-F08V\小\4W4A5865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2214610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4341" name="Picture 5" descr="U:\设计\B-产品细节库\礼想家\GD-F08V\小\4W4A586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2214610" y="50006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4342" name="Picture 6" descr="U:\设计\B-产品细节库\礼想家\GD-F08V\小\4W4A5868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2214610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4343" name="Picture 7" descr="U:\设计\B-产品细节库\礼想家\GD-F08V\小\4W4A5870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2214610" y="42862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4344" name="Picture 8" descr="U:\设计\B-产品细节库\礼想家\GD-F08V\小\4W4A587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2214610" y="3571876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31" name="矩形 30"/>
          <p:cNvSpPr/>
          <p:nvPr/>
        </p:nvSpPr>
        <p:spPr>
          <a:xfrm>
            <a:off x="5857884" y="180000"/>
            <a:ext cx="36000" cy="64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4980</TotalTime>
  <Words>65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789</cp:revision>
  <dcterms:created xsi:type="dcterms:W3CDTF">2016-12-01T07:26:00Z</dcterms:created>
  <dcterms:modified xsi:type="dcterms:W3CDTF">2018-02-11T02:49:16Z</dcterms:modified>
</cp:coreProperties>
</file>