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5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6804000" y="180000"/>
            <a:ext cx="2196000" cy="6480000"/>
            <a:chOff x="6804000" y="180000"/>
            <a:chExt cx="2196000" cy="6480000"/>
          </a:xfrm>
        </p:grpSpPr>
        <p:sp>
          <p:nvSpPr>
            <p:cNvPr id="13" name="矩形 12"/>
            <p:cNvSpPr/>
            <p:nvPr/>
          </p:nvSpPr>
          <p:spPr>
            <a:xfrm>
              <a:off x="6804000" y="180000"/>
              <a:ext cx="2196000" cy="64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>
              <a:off x="6984000" y="1857364"/>
              <a:ext cx="1872000" cy="158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19459" name="Picture 3" descr="E:\WORK\201604 PPT\201604 礼想家 PPT\GID LOGO-02-0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00000" y="612000"/>
              <a:ext cx="1428760" cy="1428760"/>
            </a:xfrm>
            <a:prstGeom prst="rect">
              <a:avLst/>
            </a:prstGeom>
            <a:noFill/>
          </p:spPr>
        </p:pic>
      </p:grpSp>
      <p:pic>
        <p:nvPicPr>
          <p:cNvPr id="3074" name="Picture 2" descr="E:\WORK\201604 PPT\201604 礼想家 PPT\GD-F025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0000"/>
            <a:ext cx="6480000" cy="6480000"/>
          </a:xfrm>
          <a:prstGeom prst="rect">
            <a:avLst/>
          </a:prstGeom>
          <a:noFill/>
        </p:spPr>
      </p:pic>
      <p:pic>
        <p:nvPicPr>
          <p:cNvPr id="3075" name="Picture 3" descr="E:\WORK\201604 PPT\201604 礼想家 PPT\未标题-2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6715172" cy="571504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714348" y="1500174"/>
            <a:ext cx="30718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加倍滋润，时刻清新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6858016" y="1857364"/>
            <a:ext cx="2143140" cy="6267870"/>
            <a:chOff x="6858016" y="2143117"/>
            <a:chExt cx="2143140" cy="6020888"/>
          </a:xfrm>
        </p:grpSpPr>
        <p:sp>
          <p:nvSpPr>
            <p:cNvPr id="20" name="Shape 67"/>
            <p:cNvSpPr>
              <a:spLocks noChangeArrowheads="1"/>
            </p:cNvSpPr>
            <p:nvPr/>
          </p:nvSpPr>
          <p:spPr bwMode="auto">
            <a:xfrm>
              <a:off x="6858016" y="2143117"/>
              <a:ext cx="2143140" cy="6020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2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5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8.00</a:t>
              </a:r>
              <a:endParaRPr lang="zh-CN" altLang="en-US" sz="14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76.00</a:t>
              </a:r>
            </a:p>
            <a:p>
              <a:pPr>
                <a:defRPr/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GD-F025R</a:t>
              </a:r>
            </a:p>
            <a:p>
              <a:pPr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悦雅 加湿器</a:t>
              </a:r>
            </a:p>
            <a:p>
              <a:pPr>
                <a:lnSpc>
                  <a:spcPct val="15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21W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雾化量：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220ml/h (±20)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4pcs/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26×26×23cm</a:t>
              </a:r>
            </a:p>
            <a:p>
              <a:pPr>
                <a:lnSpc>
                  <a:spcPct val="120000"/>
                </a:lnSpc>
                <a:defRPr/>
              </a:pPr>
              <a:endPara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zh-CN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 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静音运作，水润无声，雾化出        众；</a:t>
              </a:r>
              <a:endParaRPr lang="en-US" altLang="zh-CN" sz="11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 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可拆卸水箱，圆润简洁，加水更方便；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zh-CN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 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缺水保护功能，使用便利，安全可靠；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zh-CN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 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内设香薰盒，可添加香薰精油芬芳空气，</a:t>
              </a:r>
              <a:endParaRPr lang="en-US" altLang="zh-CN" sz="11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随时随地呵护身心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。</a:t>
              </a: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6929454" y="3446953"/>
              <a:ext cx="1872000" cy="1587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auto">
            <a:xfrm>
              <a:off x="7000892" y="6740859"/>
              <a:ext cx="1872000" cy="15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 bwMode="auto">
            <a:xfrm>
              <a:off x="6929454" y="4613546"/>
              <a:ext cx="1872000" cy="15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" name="组合 24"/>
          <p:cNvGrpSpPr>
            <a:grpSpLocks noChangeAspect="1"/>
          </p:cNvGrpSpPr>
          <p:nvPr/>
        </p:nvGrpSpPr>
        <p:grpSpPr>
          <a:xfrm>
            <a:off x="5857884" y="180000"/>
            <a:ext cx="931949" cy="6480000"/>
            <a:chOff x="-1285916" y="428604"/>
            <a:chExt cx="720000" cy="5006280"/>
          </a:xfrm>
        </p:grpSpPr>
        <p:pic>
          <p:nvPicPr>
            <p:cNvPr id="15362" name="Picture 2" descr="U:\设计\B-产品细节库\礼想家\GD-F025R\小\1 - 副本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1285916" y="257174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5363" name="Picture 3" descr="U:\设计\B-产品细节库\礼想家\GD-F025R\小\1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1285916" y="185736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5364" name="Picture 4" descr="U:\设计\B-产品细节库\礼想家\GD-F025R\小\2 - 副本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-1285916" y="114298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5365" name="Picture 5" descr="U:\设计\B-产品细节库\礼想家\GD-F025R\小\2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-1285916" y="42860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5366" name="Picture 6" descr="U:\设计\B-产品细节库\礼想家\GD-F025R\小\3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-1285916" y="328612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5367" name="Picture 7" descr="U:\设计\B-产品细节库\礼想家\GD-F025R\小\4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1285916" y="471488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5368" name="Picture 8" descr="U:\设计\B-产品细节库\礼想家\GD-F025R\小\5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-1285916" y="4000504"/>
              <a:ext cx="720000" cy="7200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92153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4981</TotalTime>
  <Words>99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790</cp:revision>
  <dcterms:created xsi:type="dcterms:W3CDTF">2016-12-01T07:26:00Z</dcterms:created>
  <dcterms:modified xsi:type="dcterms:W3CDTF">2018-02-11T02:49:32Z</dcterms:modified>
</cp:coreProperties>
</file>