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WORK\201604 PPT\201604 礼想家 PPT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000768"/>
            <a:ext cx="5403850" cy="658805"/>
          </a:xfrm>
          <a:prstGeom prst="rect">
            <a:avLst/>
          </a:prstGeom>
          <a:noFill/>
        </p:spPr>
      </p:pic>
      <p:pic>
        <p:nvPicPr>
          <p:cNvPr id="20" name="Picture 2" descr="E:\WORK\201604 PPT\201604 礼想家 PPT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483350" cy="648335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 flipH="1">
            <a:off x="2571736" y="2033277"/>
            <a:ext cx="535785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00298" y="1571612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洁净空气，健康随行</a:t>
            </a:r>
          </a:p>
        </p:txBody>
      </p:sp>
      <p:grpSp>
        <p:nvGrpSpPr>
          <p:cNvPr id="3" name="组合 23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25" name="矩形 24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7" name="Picture 3" descr="E:\WORK\201604 PPT\201604 礼想家 PPT\GID LOGO-02-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0000" y="612000"/>
              <a:ext cx="1428760" cy="1428760"/>
            </a:xfrm>
            <a:prstGeom prst="rect">
              <a:avLst/>
            </a:prstGeom>
            <a:noFill/>
          </p:spPr>
        </p:pic>
      </p:grpSp>
      <p:grpSp>
        <p:nvGrpSpPr>
          <p:cNvPr id="4" name="组合 9"/>
          <p:cNvGrpSpPr>
            <a:grpSpLocks noChangeAspect="1"/>
          </p:cNvGrpSpPr>
          <p:nvPr/>
        </p:nvGrpSpPr>
        <p:grpSpPr>
          <a:xfrm>
            <a:off x="357160" y="3071810"/>
            <a:ext cx="5322758" cy="3132000"/>
            <a:chOff x="772143" y="1857364"/>
            <a:chExt cx="6014435" cy="3538995"/>
          </a:xfrm>
        </p:grpSpPr>
        <p:pic>
          <p:nvPicPr>
            <p:cNvPr id="4098" name="Picture 2" descr="E:\WORK\201604 PPT\201604 礼想家 PPT\4W4A145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86182" y="3143248"/>
              <a:ext cx="3000396" cy="2253111"/>
            </a:xfrm>
            <a:prstGeom prst="rect">
              <a:avLst/>
            </a:prstGeom>
            <a:noFill/>
          </p:spPr>
        </p:pic>
        <p:pic>
          <p:nvPicPr>
            <p:cNvPr id="4099" name="Picture 3" descr="E:\WORK\201604 PPT\201604 礼想家 PPT\4W4A5800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72143" y="1857364"/>
              <a:ext cx="3071834" cy="3241326"/>
            </a:xfrm>
            <a:prstGeom prst="rect">
              <a:avLst/>
            </a:prstGeom>
            <a:noFill/>
          </p:spPr>
        </p:pic>
      </p:grpSp>
      <p:grpSp>
        <p:nvGrpSpPr>
          <p:cNvPr id="5" name="组合 27"/>
          <p:cNvGrpSpPr/>
          <p:nvPr/>
        </p:nvGrpSpPr>
        <p:grpSpPr>
          <a:xfrm>
            <a:off x="6929454" y="2071679"/>
            <a:ext cx="2071702" cy="6083204"/>
            <a:chOff x="6929454" y="2071679"/>
            <a:chExt cx="2071702" cy="6083204"/>
          </a:xfrm>
        </p:grpSpPr>
        <p:sp>
          <p:nvSpPr>
            <p:cNvPr id="29" name="Shape 67"/>
            <p:cNvSpPr>
              <a:spLocks noChangeArrowheads="1"/>
            </p:cNvSpPr>
            <p:nvPr/>
          </p:nvSpPr>
          <p:spPr bwMode="auto">
            <a:xfrm>
              <a:off x="6929454" y="2071679"/>
              <a:ext cx="2071702" cy="6083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188.00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52.00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GD-F022R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悦雅  车载空气净化器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2W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额定电压：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DC-5V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30pcs/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21.2×15.4×5.4cm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简洁圆润的外观造型设计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高性能负离子发生系统，浓度  高达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300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万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/cm 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以上；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祛除烟尘和异味，释放清新空 气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高效静音风机，安静快速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内设香薰盒，可添加香薰精油芬芳空气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6929454" y="3357562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>
              <a:off x="7000892" y="6500834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>
              <a:off x="6929454" y="4572008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组合 32"/>
          <p:cNvGrpSpPr>
            <a:grpSpLocks noChangeAspect="1"/>
          </p:cNvGrpSpPr>
          <p:nvPr/>
        </p:nvGrpSpPr>
        <p:grpSpPr>
          <a:xfrm>
            <a:off x="5868000" y="180000"/>
            <a:ext cx="931949" cy="6480000"/>
            <a:chOff x="-900113" y="285728"/>
            <a:chExt cx="720000" cy="5006280"/>
          </a:xfrm>
        </p:grpSpPr>
        <p:pic>
          <p:nvPicPr>
            <p:cNvPr id="2" name="Picture 2" descr="U:\设计\B-产品细节库\礼想家\GD-F022R\小\4W4A5811 0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900113" y="242886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87" name="Picture 3" descr="U:\设计\B-产品细节库\礼想家\GD-F022R\小\4W4A5800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900113" y="171448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88" name="Picture 4" descr="U:\设计\B-产品细节库\礼想家\GD-F022R\小\4W4A5805 02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900113" y="100010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89" name="Picture 5" descr="U:\设计\B-产品细节库\礼想家\GD-F022R\小\4W4A5811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900113" y="28572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90" name="Picture 6" descr="U:\设计\B-产品细节库\礼想家\GD-F022R\小\4W4A5805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900113" y="314324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91" name="Picture 7" descr="U:\设计\B-产品细节库\礼想家\GD-F022R\小\4W4A1451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900113" y="385762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92" name="Picture 8" descr="U:\设计\B-产品细节库\礼想家\GD-F022R\小\4W4A5807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900113" y="4572008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78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96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791</cp:revision>
  <dcterms:created xsi:type="dcterms:W3CDTF">2016-12-01T07:26:00Z</dcterms:created>
  <dcterms:modified xsi:type="dcterms:W3CDTF">2018-02-11T02:49:40Z</dcterms:modified>
</cp:coreProperties>
</file>