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sp>
          <p:nvSpPr>
            <p:cNvPr id="23" name="矩形 22"/>
            <p:cNvSpPr/>
            <p:nvPr/>
          </p:nvSpPr>
          <p:spPr>
            <a:xfrm>
              <a:off x="6804000" y="180000"/>
              <a:ext cx="2196000" cy="64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6984000" y="1857364"/>
              <a:ext cx="1872000" cy="15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25" name="Picture 3" descr="E:\WORK\201604 PPT\201604 礼想家 PPT\GID LOGO-02-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0000" y="612000"/>
              <a:ext cx="1428760" cy="1428760"/>
            </a:xfrm>
            <a:prstGeom prst="rect">
              <a:avLst/>
            </a:prstGeom>
            <a:noFill/>
          </p:spPr>
        </p:pic>
      </p:grpSp>
      <p:pic>
        <p:nvPicPr>
          <p:cNvPr id="5124" name="Picture 4" descr="E:\WORK\201604 PPT\201604 礼想家 PPT\4W4A5569 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000"/>
            <a:ext cx="6483350" cy="6483350"/>
          </a:xfrm>
          <a:prstGeom prst="rect">
            <a:avLst/>
          </a:prstGeom>
          <a:noFill/>
        </p:spPr>
      </p:pic>
      <p:pic>
        <p:nvPicPr>
          <p:cNvPr id="13" name="Picture 3" descr="E:\WORK\201604 PPT\201604 礼想家 PPT\未标题-2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643570" cy="4803038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3500430" y="1500174"/>
            <a:ext cx="2643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小小身材，</a:t>
            </a:r>
            <a:endParaRPr lang="en-US" altLang="zh-CN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黑体" pitchFamily="49" charset="-122"/>
            </a:endParaRPr>
          </a:p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rPr>
              <a:t>带来水润空气</a:t>
            </a:r>
          </a:p>
        </p:txBody>
      </p:sp>
      <p:grpSp>
        <p:nvGrpSpPr>
          <p:cNvPr id="3" name="组合 28"/>
          <p:cNvGrpSpPr/>
          <p:nvPr/>
        </p:nvGrpSpPr>
        <p:grpSpPr>
          <a:xfrm>
            <a:off x="6858016" y="2071679"/>
            <a:ext cx="2143140" cy="6254020"/>
            <a:chOff x="6858016" y="2071679"/>
            <a:chExt cx="2143140" cy="6254020"/>
          </a:xfrm>
        </p:grpSpPr>
        <p:sp>
          <p:nvSpPr>
            <p:cNvPr id="18" name="Shape 67"/>
            <p:cNvSpPr>
              <a:spLocks noChangeArrowheads="1"/>
            </p:cNvSpPr>
            <p:nvPr/>
          </p:nvSpPr>
          <p:spPr bwMode="auto">
            <a:xfrm>
              <a:off x="6929454" y="2071679"/>
              <a:ext cx="2071702" cy="6254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178.00</a:t>
              </a:r>
              <a:endParaRPr lang="zh-CN" altLang="en-US" sz="12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53.00</a:t>
              </a:r>
            </a:p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GD-F023R</a:t>
              </a:r>
            </a:p>
            <a:p>
              <a:pPr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悦雅  水瓶加湿器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2W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额定电压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DC-5V  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雾化量：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40ml/h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（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±10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）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40pcs/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10.3×10.3×4.5cm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迷你精致的机身形态，简洁时尚；</a:t>
              </a:r>
              <a:endPara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一键式操控，具有防干烧保护系统；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 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自动调节气压，保证细腻水雾持续喷出；</a:t>
              </a:r>
              <a:endParaRPr lang="zh-CN" altLang="en-US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  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360°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灯圈设计，营造美妙氛围</a:t>
              </a:r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。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6858016" y="3357562"/>
              <a:ext cx="1872000" cy="158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7000892" y="6715148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>
              <a:off x="6929454" y="4786322"/>
              <a:ext cx="1872000" cy="15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" name="组合 25"/>
          <p:cNvGrpSpPr>
            <a:grpSpLocks noChangeAspect="1"/>
          </p:cNvGrpSpPr>
          <p:nvPr/>
        </p:nvGrpSpPr>
        <p:grpSpPr>
          <a:xfrm>
            <a:off x="5715008" y="180000"/>
            <a:ext cx="1087075" cy="6480000"/>
            <a:chOff x="-2143172" y="0"/>
            <a:chExt cx="1080000" cy="6437826"/>
          </a:xfrm>
        </p:grpSpPr>
        <p:pic>
          <p:nvPicPr>
            <p:cNvPr id="17410" name="Picture 2" descr="U:\设计\B-产品细节库\礼想家\GD-F023R\小\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2143172" y="107154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7411" name="Picture 3" descr="U:\设计\B-产品细节库\礼想家\GD-F023R\小\1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2143172" y="321468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7412" name="Picture 4" descr="U:\设计\B-产品细节库\礼想家\GD-F023R\小\2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2143172" y="214311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7413" name="Picture 5" descr="U:\设计\B-产品细节库\礼想家\GD-F023R\小\3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2143172" y="0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7414" name="Picture 6" descr="U:\设计\B-产品细节库\礼想家\GD-F023R\小\4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2143172" y="4286256"/>
              <a:ext cx="1080000" cy="1080000"/>
            </a:xfrm>
            <a:prstGeom prst="rect">
              <a:avLst/>
            </a:prstGeom>
            <a:noFill/>
          </p:spPr>
        </p:pic>
        <p:pic>
          <p:nvPicPr>
            <p:cNvPr id="17415" name="Picture 7" descr="U:\设计\B-产品细节库\礼想家\GD-F023R\小\4W4A2765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2143172" y="5357826"/>
              <a:ext cx="1080000" cy="1080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9187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4981</TotalTime>
  <Words>92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792</cp:revision>
  <dcterms:created xsi:type="dcterms:W3CDTF">2016-12-01T07:26:00Z</dcterms:created>
  <dcterms:modified xsi:type="dcterms:W3CDTF">2018-02-11T02:49:48Z</dcterms:modified>
</cp:coreProperties>
</file>