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5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9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sp>
          <p:nvSpPr>
            <p:cNvPr id="21" name="矩形 20"/>
            <p:cNvSpPr/>
            <p:nvPr/>
          </p:nvSpPr>
          <p:spPr>
            <a:xfrm>
              <a:off x="6804000" y="180000"/>
              <a:ext cx="2196000" cy="64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6984000" y="1857364"/>
              <a:ext cx="1872000" cy="15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9224" name="Picture 8" descr="E:\WORK\201604 PPT\201604 礼想家 PPT\GD-F026T  GD-F027T 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80000"/>
            <a:ext cx="6483096" cy="6483096"/>
          </a:xfrm>
          <a:prstGeom prst="rect">
            <a:avLst/>
          </a:prstGeom>
          <a:noFill/>
        </p:spPr>
      </p:pic>
      <p:pic>
        <p:nvPicPr>
          <p:cNvPr id="9222" name="Picture 6" descr="E:\WORK\201604 PPT\201604 礼想家 PPT\4W4A58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143248"/>
            <a:ext cx="858837" cy="3071834"/>
          </a:xfrm>
          <a:prstGeom prst="rect">
            <a:avLst/>
          </a:prstGeom>
          <a:noFill/>
        </p:spPr>
      </p:pic>
      <p:grpSp>
        <p:nvGrpSpPr>
          <p:cNvPr id="3" name="组合 15"/>
          <p:cNvGrpSpPr/>
          <p:nvPr/>
        </p:nvGrpSpPr>
        <p:grpSpPr>
          <a:xfrm>
            <a:off x="4692176" y="0"/>
            <a:ext cx="738664" cy="3786190"/>
            <a:chOff x="5762165" y="0"/>
            <a:chExt cx="738664" cy="3786190"/>
          </a:xfrm>
        </p:grpSpPr>
        <p:sp>
          <p:nvSpPr>
            <p:cNvPr id="11" name="TextBox 10"/>
            <p:cNvSpPr txBox="1"/>
            <p:nvPr/>
          </p:nvSpPr>
          <p:spPr>
            <a:xfrm>
              <a:off x="5762165" y="1357298"/>
              <a:ext cx="738664" cy="24288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为难时刻</a:t>
              </a:r>
              <a:endPara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r>
                <a:rPr lang="en-US" altLang="zh-CN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      </a:t>
              </a: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自救    </a:t>
              </a:r>
              <a:r>
                <a:rPr lang="zh-CN" altLang="en-US" b="1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法宝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072198" y="0"/>
              <a:ext cx="285752" cy="107154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 bwMode="auto">
          <a:xfrm>
            <a:off x="9341454" y="6213495"/>
            <a:ext cx="1872000" cy="15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grpSp>
        <p:nvGrpSpPr>
          <p:cNvPr id="4" name="组合 17"/>
          <p:cNvGrpSpPr/>
          <p:nvPr/>
        </p:nvGrpSpPr>
        <p:grpSpPr>
          <a:xfrm>
            <a:off x="6929454" y="2000240"/>
            <a:ext cx="2071702" cy="5672322"/>
            <a:chOff x="6929454" y="2000240"/>
            <a:chExt cx="2071702" cy="5672322"/>
          </a:xfrm>
        </p:grpSpPr>
        <p:sp>
          <p:nvSpPr>
            <p:cNvPr id="19" name="Shape 67"/>
            <p:cNvSpPr>
              <a:spLocks noChangeArrowheads="1"/>
            </p:cNvSpPr>
            <p:nvPr/>
          </p:nvSpPr>
          <p:spPr bwMode="auto">
            <a:xfrm>
              <a:off x="6929454" y="2000240"/>
              <a:ext cx="2071702" cy="5672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138.00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40.00</a:t>
              </a:r>
            </a:p>
            <a:p>
              <a:pPr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GD-F027T</a:t>
              </a: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车用多功能应急工具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：</a:t>
              </a:r>
              <a:r>
                <a:rPr lang="en-US" altLang="zh-CN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18×4.5×2.6cm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：</a:t>
              </a:r>
              <a:r>
                <a:rPr lang="en-US" altLang="zh-CN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60pcs/</a:t>
              </a: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：</a:t>
              </a:r>
              <a:r>
                <a:rPr lang="en-US" altLang="zh-CN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21.5×9.5×4cm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5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大功能结合数显胎压计。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蓝光背景灯，金属测压头。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安全锤、安全带割刀等功能，确保对应急状况的有效处理。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LED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照明灯和警示灯配合确保在无其他光源状态下正常安全使用。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胎压测量范围</a:t>
              </a: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:3-150PSI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</a:t>
              </a:r>
              <a:r>
                <a:rPr lang="zh-CN" altLang="en-US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胎压测量精确度：</a:t>
              </a:r>
              <a:r>
                <a:rPr lang="en-US" altLang="zh-CN" sz="105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+/-1PSI</a:t>
              </a:r>
              <a:endParaRPr lang="zh-CN" altLang="en-US" sz="105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6929454" y="3214686"/>
              <a:ext cx="1872000" cy="15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>
              <a:off x="6984000" y="6213495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 bwMode="auto">
            <a:xfrm>
              <a:off x="6929454" y="4214818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组合 23"/>
          <p:cNvGrpSpPr>
            <a:grpSpLocks noChangeAspect="1"/>
          </p:cNvGrpSpPr>
          <p:nvPr/>
        </p:nvGrpSpPr>
        <p:grpSpPr>
          <a:xfrm>
            <a:off x="5724000" y="180000"/>
            <a:ext cx="1080000" cy="6480000"/>
            <a:chOff x="-1500230" y="-357214"/>
            <a:chExt cx="1080000" cy="7500966"/>
          </a:xfrm>
        </p:grpSpPr>
        <p:pic>
          <p:nvPicPr>
            <p:cNvPr id="18434" name="Picture 2" descr="U:\设计\B-产品细节库\礼想家\GD-F027T\小\4W4A585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500230" y="1785926"/>
              <a:ext cx="1080000" cy="1080000"/>
            </a:xfrm>
            <a:prstGeom prst="rect">
              <a:avLst/>
            </a:prstGeom>
            <a:noFill/>
          </p:spPr>
        </p:pic>
        <p:pic>
          <p:nvPicPr>
            <p:cNvPr id="18435" name="Picture 3" descr="U:\设计\B-产品细节库\礼想家\GD-F027T\小\4W4A585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500230" y="714356"/>
              <a:ext cx="1080000" cy="1080000"/>
            </a:xfrm>
            <a:prstGeom prst="rect">
              <a:avLst/>
            </a:prstGeom>
            <a:noFill/>
          </p:spPr>
        </p:pic>
        <p:pic>
          <p:nvPicPr>
            <p:cNvPr id="18436" name="Picture 4" descr="U:\设计\B-产品细节库\礼想家\GD-F027T\小\4W4A5856 - 副本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500230" y="5000636"/>
              <a:ext cx="1080000" cy="1080000"/>
            </a:xfrm>
            <a:prstGeom prst="rect">
              <a:avLst/>
            </a:prstGeom>
            <a:noFill/>
          </p:spPr>
        </p:pic>
        <p:pic>
          <p:nvPicPr>
            <p:cNvPr id="18437" name="Picture 5" descr="U:\设计\B-产品细节库\礼想家\GD-F027T\小\4W4A5856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500230" y="-357214"/>
              <a:ext cx="1080000" cy="1080000"/>
            </a:xfrm>
            <a:prstGeom prst="rect">
              <a:avLst/>
            </a:prstGeom>
            <a:noFill/>
          </p:spPr>
        </p:pic>
        <p:pic>
          <p:nvPicPr>
            <p:cNvPr id="18438" name="Picture 6" descr="U:\设计\B-产品细节库\礼想家\GD-F027T\小\4W4A5922 - 副本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500230" y="6063752"/>
              <a:ext cx="1080000" cy="1080000"/>
            </a:xfrm>
            <a:prstGeom prst="rect">
              <a:avLst/>
            </a:prstGeom>
            <a:noFill/>
          </p:spPr>
        </p:pic>
        <p:pic>
          <p:nvPicPr>
            <p:cNvPr id="18439" name="Picture 7" descr="U:\设计\B-产品细节库\礼想家\GD-F027T\小\4W4A5922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500230" y="2857496"/>
              <a:ext cx="1080000" cy="1080000"/>
            </a:xfrm>
            <a:prstGeom prst="rect">
              <a:avLst/>
            </a:prstGeom>
            <a:noFill/>
          </p:spPr>
        </p:pic>
        <p:pic>
          <p:nvPicPr>
            <p:cNvPr id="18440" name="Picture 8" descr="U:\设计\B-产品细节库\礼想家\GD-F027T\小\4W4A5926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500230" y="3929066"/>
              <a:ext cx="1080000" cy="108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004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</TotalTime>
  <Words>107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793</cp:revision>
  <dcterms:created xsi:type="dcterms:W3CDTF">2016-12-01T07:26:00Z</dcterms:created>
  <dcterms:modified xsi:type="dcterms:W3CDTF">2018-02-11T02:49:57Z</dcterms:modified>
</cp:coreProperties>
</file>