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3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15" name="矩形 14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7000892" y="1714488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1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357166"/>
            <a:ext cx="1428760" cy="1428760"/>
          </a:xfrm>
          <a:prstGeom prst="rect">
            <a:avLst/>
          </a:prstGeom>
          <a:noFill/>
        </p:spPr>
      </p:pic>
      <p:pic>
        <p:nvPicPr>
          <p:cNvPr id="10246" name="Picture 6" descr="E:\WORK\201604 PPT\201604 礼想家 PPT\GD-F026T  GD-F027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197312" cy="6483096"/>
          </a:xfrm>
          <a:prstGeom prst="rect">
            <a:avLst/>
          </a:prstGeom>
          <a:noFill/>
        </p:spPr>
      </p:pic>
      <p:grpSp>
        <p:nvGrpSpPr>
          <p:cNvPr id="3" name="组合 15"/>
          <p:cNvGrpSpPr/>
          <p:nvPr/>
        </p:nvGrpSpPr>
        <p:grpSpPr>
          <a:xfrm>
            <a:off x="4643438" y="0"/>
            <a:ext cx="868363" cy="6286520"/>
            <a:chOff x="5643570" y="0"/>
            <a:chExt cx="868363" cy="6286520"/>
          </a:xfrm>
        </p:grpSpPr>
        <p:pic>
          <p:nvPicPr>
            <p:cNvPr id="10245" name="Picture 5" descr="E:\WORK\201604 PPT\201604 礼想家 PPT\4W4A584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43570" y="3214686"/>
              <a:ext cx="868363" cy="3071834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762162" y="1285860"/>
              <a:ext cx="738664" cy="24288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随车随行</a:t>
              </a: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</a:t>
              </a:r>
            </a:p>
            <a:p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     安全用心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072198" y="0"/>
              <a:ext cx="285752" cy="10715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 bwMode="auto">
          <a:xfrm>
            <a:off x="9555768" y="6215082"/>
            <a:ext cx="1872000" cy="15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组合 26"/>
          <p:cNvGrpSpPr/>
          <p:nvPr/>
        </p:nvGrpSpPr>
        <p:grpSpPr>
          <a:xfrm>
            <a:off x="6858016" y="1857364"/>
            <a:ext cx="2143140" cy="6110664"/>
            <a:chOff x="6858016" y="1857364"/>
            <a:chExt cx="2143140" cy="6110664"/>
          </a:xfrm>
        </p:grpSpPr>
        <p:sp>
          <p:nvSpPr>
            <p:cNvPr id="28" name="Shape 67"/>
            <p:cNvSpPr>
              <a:spLocks noChangeArrowheads="1"/>
            </p:cNvSpPr>
            <p:nvPr/>
          </p:nvSpPr>
          <p:spPr bwMode="auto">
            <a:xfrm>
              <a:off x="6929454" y="1857364"/>
              <a:ext cx="2071702" cy="6110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188.00</a:t>
              </a: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53.00</a:t>
              </a:r>
            </a:p>
            <a:p>
              <a:pPr>
                <a:lnSpc>
                  <a:spcPct val="1500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GD-F026T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车用多功能应急工具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</a:t>
              </a:r>
              <a:r>
                <a:rPr lang="en-US" altLang="zh-CN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17.5×4.8×2.8cm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60pcs/</a:t>
              </a: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：</a:t>
              </a:r>
              <a:r>
                <a:rPr lang="en-US" altLang="zh-CN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21.5×9.5×4cm</a:t>
              </a:r>
              <a:endParaRPr lang="en-US" altLang="zh-CN" sz="1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9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大功能结合数显胎压计。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蓝光背景灯，金属测压头。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安全锤、军刀等功能，确保对应急状况的有效处理。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LED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照明灯和警示灯配合确保在无其他光源状态下正常安全使用。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胎压测量范围</a:t>
              </a: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:3-150PSI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胎压测量精确度：</a:t>
              </a: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+/-1PSI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6858016" y="3500438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6929454" y="6500834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6929454" y="4500570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23"/>
          <p:cNvGrpSpPr>
            <a:grpSpLocks noChangeAspect="1"/>
          </p:cNvGrpSpPr>
          <p:nvPr/>
        </p:nvGrpSpPr>
        <p:grpSpPr>
          <a:xfrm>
            <a:off x="5715008" y="180000"/>
            <a:ext cx="945441" cy="6480000"/>
            <a:chOff x="-1571668" y="-928718"/>
            <a:chExt cx="720000" cy="4934842"/>
          </a:xfrm>
        </p:grpSpPr>
        <p:pic>
          <p:nvPicPr>
            <p:cNvPr id="19458" name="Picture 2" descr="U:\设计\B-产品细节库\礼想家\GD-F026T\小\4W4A584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571668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9459" name="Picture 3" descr="U:\设计\B-产品细节库\礼想家\GD-F026T\小\4W4A5843 - 副本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71668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9460" name="Picture 4" descr="U:\设计\B-产品细节库\礼想家\GD-F026T\小\4W4A584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71668" y="-21433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9461" name="Picture 5" descr="U:\设计\B-产品细节库\礼想家\GD-F026T\小\4W4A5846 - 副本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71668" y="-92871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9462" name="Picture 6" descr="U:\设计\B-产品细节库\礼想家\GD-F026T\小\4W4A5917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71668" y="42860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9463" name="Picture 7" descr="U:\设计\B-产品细节库\礼想家\GD-F026T\小\4W4A5918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71668" y="257174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9464" name="Picture 8" descr="U:\设计\B-产品细节库\礼想家\GD-F026T\小\4W4A5921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71668" y="3286124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816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106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794</cp:revision>
  <dcterms:created xsi:type="dcterms:W3CDTF">2016-12-01T07:26:00Z</dcterms:created>
  <dcterms:modified xsi:type="dcterms:W3CDTF">2018-02-11T02:50:06Z</dcterms:modified>
</cp:coreProperties>
</file>