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/>
          <p:nvPr/>
        </p:nvSpPr>
        <p:spPr>
          <a:xfrm>
            <a:off x="-6985" y="4716780"/>
            <a:ext cx="9139555" cy="21463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39089" y="1484616"/>
            <a:ext cx="4526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独一无二的精品，是专属于自己的优雅味道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59" y="4714884"/>
            <a:ext cx="2590831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LF-Z031 </a:t>
            </a:r>
          </a:p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Drip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优雅茶具五件套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 125.00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规格：壶 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15×12×10cm    400mL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高杯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7.5×5.5×10cm×2  200mL×2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茶叶罐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6.5×6.5×8cm    110mL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果壳盘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16.5×16.5×4.5cm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材质：强化瓷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</p:txBody>
      </p:sp>
      <p:pic>
        <p:nvPicPr>
          <p:cNvPr id="3" name="图片 2" descr="LF-Z0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" y="2337435"/>
            <a:ext cx="9050020" cy="1810385"/>
          </a:xfrm>
          <a:prstGeom prst="rect">
            <a:avLst/>
          </a:prstGeom>
        </p:spPr>
      </p:pic>
      <p:pic>
        <p:nvPicPr>
          <p:cNvPr id="6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7354" y="4883128"/>
            <a:ext cx="2076907" cy="54292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196599" y="5313983"/>
            <a:ext cx="259083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高温烧制，材质上层，制作精细。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瓷质细腻，光洁度极佳，触感舒适温润易清洗。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较厚的胚体具有保温性能，斟以热茶后，茶盏会很快冷却。 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金色手工画制，确保长期不褪色；水滴设计灵感，自然灵动，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充满活力。</a:t>
            </a: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529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127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495</cp:revision>
  <dcterms:created xsi:type="dcterms:W3CDTF">2016-12-01T07:26:00Z</dcterms:created>
  <dcterms:modified xsi:type="dcterms:W3CDTF">2018-02-09T07:53:37Z</dcterms:modified>
</cp:coreProperties>
</file>