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6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7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43" name="Picture 3" descr="E:\WORK\2016 10 目录\201610 PPT\201610 礼想家 PPT\4W4A010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0000"/>
            <a:ext cx="5979902" cy="6480000"/>
          </a:xfrm>
          <a:prstGeom prst="rect">
            <a:avLst/>
          </a:prstGeom>
          <a:noFill/>
        </p:spPr>
      </p:pic>
      <p:sp>
        <p:nvSpPr>
          <p:cNvPr id="21" name="矩形 20"/>
          <p:cNvSpPr/>
          <p:nvPr/>
        </p:nvSpPr>
        <p:spPr>
          <a:xfrm>
            <a:off x="6804000" y="180000"/>
            <a:ext cx="2196000" cy="6480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6984000" y="1857364"/>
            <a:ext cx="1872000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2" descr="E:\WORK\201604 PPT\201604 礼想家 PPT\NEW-0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6000" y="857232"/>
            <a:ext cx="1440000" cy="640421"/>
          </a:xfrm>
          <a:prstGeom prst="rect">
            <a:avLst/>
          </a:prstGeom>
          <a:noFill/>
        </p:spPr>
      </p:pic>
      <p:cxnSp>
        <p:nvCxnSpPr>
          <p:cNvPr id="19" name="直接连接符 18"/>
          <p:cNvCxnSpPr/>
          <p:nvPr/>
        </p:nvCxnSpPr>
        <p:spPr bwMode="auto">
          <a:xfrm>
            <a:off x="6984000" y="2009764"/>
            <a:ext cx="1872000" cy="1587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2" name="Picture 3" descr="E:\WORK\201604 PPT\201604 礼想家 PPT\GID LOGO-02-01.png"/>
          <p:cNvPicPr>
            <a:picLocks noChangeAspect="1" noChangeArrowheads="1"/>
          </p:cNvPicPr>
          <p:nvPr/>
        </p:nvPicPr>
        <p:blipFill>
          <a:blip r:embed="rId4">
            <a:lum bright="40000"/>
          </a:blip>
          <a:srcRect/>
          <a:stretch>
            <a:fillRect/>
          </a:stretch>
        </p:blipFill>
        <p:spPr bwMode="auto">
          <a:xfrm>
            <a:off x="7200000" y="612000"/>
            <a:ext cx="1428760" cy="1428760"/>
          </a:xfrm>
          <a:prstGeom prst="rect">
            <a:avLst/>
          </a:prstGeom>
          <a:noFill/>
        </p:spPr>
      </p:pic>
      <p:sp>
        <p:nvSpPr>
          <p:cNvPr id="14" name="矩形 13"/>
          <p:cNvSpPr/>
          <p:nvPr/>
        </p:nvSpPr>
        <p:spPr>
          <a:xfrm>
            <a:off x="684000" y="1643050"/>
            <a:ext cx="3786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spc="3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隔水柔炖</a:t>
            </a:r>
            <a:r>
              <a:rPr lang="zh-CN" altLang="en-US" sz="2400" spc="3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，炖出</a:t>
            </a:r>
            <a:r>
              <a:rPr lang="zh-CN" altLang="en-US" sz="2400" b="1" spc="3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好营养</a:t>
            </a:r>
          </a:p>
        </p:txBody>
      </p:sp>
      <p:grpSp>
        <p:nvGrpSpPr>
          <p:cNvPr id="2" name="组合 15"/>
          <p:cNvGrpSpPr/>
          <p:nvPr/>
        </p:nvGrpSpPr>
        <p:grpSpPr>
          <a:xfrm>
            <a:off x="0" y="6500834"/>
            <a:ext cx="5481555" cy="184227"/>
            <a:chOff x="1214478" y="6500834"/>
            <a:chExt cx="5481555" cy="184227"/>
          </a:xfrm>
        </p:grpSpPr>
        <p:sp>
          <p:nvSpPr>
            <p:cNvPr id="18" name="矩形 17"/>
            <p:cNvSpPr/>
            <p:nvPr/>
          </p:nvSpPr>
          <p:spPr>
            <a:xfrm>
              <a:off x="1214478" y="6500834"/>
              <a:ext cx="785786" cy="1428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5">
              <a:lum bright="10000"/>
            </a:blip>
            <a:stretch>
              <a:fillRect/>
            </a:stretch>
          </p:blipFill>
          <p:spPr bwMode="auto">
            <a:xfrm>
              <a:off x="2124000" y="6500834"/>
              <a:ext cx="4572033" cy="184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组合 22"/>
          <p:cNvGrpSpPr/>
          <p:nvPr/>
        </p:nvGrpSpPr>
        <p:grpSpPr>
          <a:xfrm>
            <a:off x="6929454" y="2071678"/>
            <a:ext cx="2071702" cy="5843138"/>
            <a:chOff x="6929454" y="2357431"/>
            <a:chExt cx="2071702" cy="5843138"/>
          </a:xfrm>
        </p:grpSpPr>
        <p:sp>
          <p:nvSpPr>
            <p:cNvPr id="24" name="Shape 67"/>
            <p:cNvSpPr>
              <a:spLocks noChangeArrowheads="1"/>
            </p:cNvSpPr>
            <p:nvPr/>
          </p:nvSpPr>
          <p:spPr bwMode="auto">
            <a:xfrm>
              <a:off x="6929454" y="2357431"/>
              <a:ext cx="2071702" cy="5843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市场参考价：</a:t>
              </a:r>
              <a:r>
                <a:rPr lang="en-US" altLang="zh-CN" sz="14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 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268.00</a:t>
              </a:r>
              <a:endParaRPr lang="zh-CN" altLang="en-US" sz="1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批发价：</a:t>
              </a:r>
              <a:r>
                <a:rPr lang="en-US" altLang="zh-CN" sz="14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85.0 </a:t>
              </a:r>
            </a:p>
            <a:p>
              <a:pPr>
                <a:defRPr/>
              </a:pPr>
              <a:r>
                <a:rPr lang="en-US" altLang="zh-CN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GD-E018DG</a:t>
              </a:r>
            </a:p>
            <a:p>
              <a:pPr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微电脑隔水电炖锅</a:t>
              </a:r>
            </a:p>
            <a:p>
              <a:pPr>
                <a:lnSpc>
                  <a:spcPct val="150000"/>
                </a:lnSpc>
              </a:pPr>
              <a:endPara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产品参数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120W 0.7L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装箱明细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12pcs/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箱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包装尺寸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:19.5×19.5×21.3cm</a:t>
              </a:r>
              <a:endPara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功能简介：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zh-CN" altLang="zh-CN" sz="9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9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选用优质全瓷内锅，煲炖食物更加</a:t>
              </a:r>
              <a:endParaRPr lang="en-US" altLang="zh-CN" sz="9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9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  营养、健康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zh-CN" altLang="zh-CN" sz="9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9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隔水煲炖，不粘不焦，有效锁住食物</a:t>
              </a:r>
              <a:endParaRPr lang="en-US" altLang="zh-CN" sz="9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9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  营养成分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zh-CN" altLang="zh-CN" sz="9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9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双层结构，聚能省耗，安全防烫</a:t>
              </a:r>
              <a:endParaRPr lang="en-US" altLang="zh-CN" sz="9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zh-CN" sz="9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9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微电脑控制，数码显示，使用炖煮过</a:t>
              </a:r>
              <a:endParaRPr lang="en-US" altLang="zh-CN" sz="9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9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  </a:t>
              </a:r>
              <a:r>
                <a:rPr lang="zh-CN" altLang="en-US" sz="9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程便捷省心</a:t>
              </a:r>
              <a:endParaRPr lang="en-US" altLang="zh-CN" sz="9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zh-CN" sz="9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9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多重安全保护装置，确保产品使用</a:t>
              </a:r>
              <a:endParaRPr lang="en-US" altLang="zh-CN" sz="9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9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  </a:t>
              </a:r>
              <a:r>
                <a:rPr lang="zh-CN" altLang="en-US" sz="9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安全</a:t>
              </a:r>
            </a:p>
            <a:p>
              <a:pPr>
                <a:lnSpc>
                  <a:spcPct val="150000"/>
                </a:lnSpc>
              </a:pPr>
              <a:endPara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 bwMode="auto">
            <a:xfrm>
              <a:off x="7000892" y="3714753"/>
              <a:ext cx="1872000" cy="1587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 bwMode="auto">
            <a:xfrm>
              <a:off x="6984000" y="6715149"/>
              <a:ext cx="1872000" cy="1587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 bwMode="auto">
            <a:xfrm>
              <a:off x="7000892" y="4572009"/>
              <a:ext cx="1872000" cy="1587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" name="组合 27"/>
          <p:cNvGrpSpPr>
            <a:grpSpLocks noChangeAspect="1"/>
          </p:cNvGrpSpPr>
          <p:nvPr/>
        </p:nvGrpSpPr>
        <p:grpSpPr>
          <a:xfrm>
            <a:off x="5500694" y="180000"/>
            <a:ext cx="1304144" cy="6480000"/>
            <a:chOff x="-1836000" y="-428652"/>
            <a:chExt cx="1440000" cy="7155040"/>
          </a:xfrm>
        </p:grpSpPr>
        <p:pic>
          <p:nvPicPr>
            <p:cNvPr id="21506" name="Picture 2" descr="U:\设计\B-产品细节库\礼想家\GD-E018DG\小\IMG_4743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-1836000" y="5286388"/>
              <a:ext cx="1440000" cy="1440000"/>
            </a:xfrm>
            <a:prstGeom prst="rect">
              <a:avLst/>
            </a:prstGeom>
            <a:noFill/>
          </p:spPr>
        </p:pic>
        <p:pic>
          <p:nvPicPr>
            <p:cNvPr id="21507" name="Picture 3" descr="U:\设计\B-产品细节库\礼想家\GD-E018DG\小\IMG_4767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-1836000" y="2428868"/>
              <a:ext cx="1440000" cy="1440000"/>
            </a:xfrm>
            <a:prstGeom prst="rect">
              <a:avLst/>
            </a:prstGeom>
            <a:noFill/>
          </p:spPr>
        </p:pic>
        <p:pic>
          <p:nvPicPr>
            <p:cNvPr id="21508" name="Picture 4" descr="U:\设计\B-产品细节库\礼想家\GD-E018DG\小\IMG_4779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-1836000" y="1000108"/>
              <a:ext cx="1440000" cy="1440000"/>
            </a:xfrm>
            <a:prstGeom prst="rect">
              <a:avLst/>
            </a:prstGeom>
            <a:noFill/>
          </p:spPr>
        </p:pic>
        <p:pic>
          <p:nvPicPr>
            <p:cNvPr id="21509" name="Picture 5" descr="U:\设计\B-产品细节库\礼想家\GD-E018DG\小\IMG_4705-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-1836000" y="-428652"/>
              <a:ext cx="1440000" cy="1440000"/>
            </a:xfrm>
            <a:prstGeom prst="rect">
              <a:avLst/>
            </a:prstGeom>
            <a:noFill/>
          </p:spPr>
        </p:pic>
        <p:pic>
          <p:nvPicPr>
            <p:cNvPr id="21510" name="Picture 6" descr="U:\设计\B-产品细节库\礼想家\GD-E018DG\小\IMG_4739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-1836000" y="3857628"/>
              <a:ext cx="1440000" cy="14400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83218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4981</TotalTime>
  <Words>111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795</cp:revision>
  <dcterms:created xsi:type="dcterms:W3CDTF">2016-12-01T07:26:00Z</dcterms:created>
  <dcterms:modified xsi:type="dcterms:W3CDTF">2018-02-11T02:50:15Z</dcterms:modified>
</cp:coreProperties>
</file>