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6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0000"/>
            <a:ext cx="6811580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30"/>
          <p:cNvGrpSpPr/>
          <p:nvPr/>
        </p:nvGrpSpPr>
        <p:grpSpPr>
          <a:xfrm>
            <a:off x="6804000" y="180000"/>
            <a:ext cx="2196000" cy="6480000"/>
            <a:chOff x="6804000" y="180000"/>
            <a:chExt cx="2196000" cy="6480000"/>
          </a:xfrm>
        </p:grpSpPr>
        <p:grpSp>
          <p:nvGrpSpPr>
            <p:cNvPr id="3" name="组合 27"/>
            <p:cNvGrpSpPr/>
            <p:nvPr/>
          </p:nvGrpSpPr>
          <p:grpSpPr>
            <a:xfrm>
              <a:off x="6804000" y="180000"/>
              <a:ext cx="2196000" cy="6480000"/>
              <a:chOff x="6804000" y="180000"/>
              <a:chExt cx="2196000" cy="648000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6804000" y="180000"/>
                <a:ext cx="2196000" cy="6480000"/>
              </a:xfrm>
              <a:prstGeom prst="rect">
                <a:avLst/>
              </a:prstGeom>
              <a:solidFill>
                <a:srgbClr val="E3CD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7" name="Picture 3" descr="E:\WORK\201604 PPT\201604 礼想家 PPT\GID LOGO-02-01.png"/>
              <p:cNvPicPr>
                <a:picLocks noChangeAspect="1" noChangeArrowheads="1"/>
              </p:cNvPicPr>
              <p:nvPr/>
            </p:nvPicPr>
            <p:blipFill>
              <a:blip r:embed="rId3">
                <a:lum bright="40000" contrast="30000"/>
              </a:blip>
              <a:srcRect/>
              <a:stretch>
                <a:fillRect/>
              </a:stretch>
            </p:blipFill>
            <p:spPr bwMode="auto">
              <a:xfrm>
                <a:off x="7200000" y="612000"/>
                <a:ext cx="1428760" cy="1428760"/>
              </a:xfrm>
              <a:prstGeom prst="rect">
                <a:avLst/>
              </a:prstGeom>
              <a:noFill/>
            </p:spPr>
          </p:pic>
        </p:grpSp>
        <p:cxnSp>
          <p:nvCxnSpPr>
            <p:cNvPr id="35" name="直接连接符 34"/>
            <p:cNvCxnSpPr/>
            <p:nvPr/>
          </p:nvCxnSpPr>
          <p:spPr bwMode="auto">
            <a:xfrm>
              <a:off x="6984000" y="2009764"/>
              <a:ext cx="1872000" cy="1587"/>
            </a:xfrm>
            <a:prstGeom prst="line">
              <a:avLst/>
            </a:prstGeom>
            <a:ln w="1905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" name="组合 17"/>
          <p:cNvGrpSpPr/>
          <p:nvPr/>
        </p:nvGrpSpPr>
        <p:grpSpPr>
          <a:xfrm>
            <a:off x="6929454" y="2071679"/>
            <a:ext cx="2071702" cy="5453031"/>
            <a:chOff x="6929454" y="2318489"/>
            <a:chExt cx="2071702" cy="5200547"/>
          </a:xfrm>
        </p:grpSpPr>
        <p:sp>
          <p:nvSpPr>
            <p:cNvPr id="21" name="Shape 67"/>
            <p:cNvSpPr>
              <a:spLocks noChangeArrowheads="1"/>
            </p:cNvSpPr>
            <p:nvPr/>
          </p:nvSpPr>
          <p:spPr bwMode="auto">
            <a:xfrm>
              <a:off x="6929454" y="2318489"/>
              <a:ext cx="2071702" cy="5200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198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.00</a:t>
              </a:r>
              <a:endParaRPr lang="zh-CN" altLang="en-US" sz="1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51.00</a:t>
              </a:r>
            </a:p>
            <a:p>
              <a:pPr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GD-E001R</a:t>
              </a: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爱家 负离子空气净化器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产品参数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2W</a:t>
              </a:r>
            </a:p>
            <a:p>
              <a:pPr lvl="0"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装箱明细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32pcs/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箱</a:t>
              </a:r>
            </a:p>
            <a:p>
              <a:pPr lvl="0"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包装尺寸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17×10×8.5 cm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·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一键掌控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,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轻松净化空气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·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小空间量身定制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,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适用家庭、办公各种场所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·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小功率直流电机，节能静音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·1.2M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电源线，摆放随心所欲</a:t>
              </a: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SimHei"/>
              </a:endParaRP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6984000" y="3604372"/>
              <a:ext cx="1872000" cy="1587"/>
            </a:xfrm>
            <a:prstGeom prst="line">
              <a:avLst/>
            </a:prstGeom>
            <a:ln w="381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 bwMode="auto">
            <a:xfrm>
              <a:off x="6929454" y="6133785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>
              <a:off x="7000892" y="4498658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" name="组合 24"/>
          <p:cNvGrpSpPr>
            <a:grpSpLocks noChangeAspect="1"/>
          </p:cNvGrpSpPr>
          <p:nvPr/>
        </p:nvGrpSpPr>
        <p:grpSpPr>
          <a:xfrm>
            <a:off x="5724000" y="180000"/>
            <a:ext cx="1087071" cy="6480000"/>
            <a:chOff x="-2214610" y="142852"/>
            <a:chExt cx="720000" cy="4291900"/>
          </a:xfrm>
        </p:grpSpPr>
        <p:pic>
          <p:nvPicPr>
            <p:cNvPr id="25602" name="Picture 2" descr="U:\设计\B-产品细节库\礼想家\GD-E001R\小\4W4A0087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2214610" y="2285992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5603" name="Picture 3" descr="U:\设计\B-产品细节库\礼想家\GD-E001R\小\4W4A0089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2214610" y="1571612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5604" name="Picture 4" descr="U:\设计\B-产品细节库\礼想家\GD-E001R\小\4W4A0091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2214610" y="3714752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5605" name="Picture 5" descr="U:\设计\B-产品细节库\礼想家\GD-E001R\小\4W4A0095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2214610" y="857232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5606" name="Picture 6" descr="U:\设计\B-产品细节库\礼想家\GD-E001R\小\4W4A0098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2214610" y="3000372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5607" name="Picture 7" descr="U:\设计\B-产品细节库\礼想家\GD-E001R\小\GD-E001R (2)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2214610" y="142852"/>
              <a:ext cx="720000" cy="720000"/>
            </a:xfrm>
            <a:prstGeom prst="rect">
              <a:avLst/>
            </a:prstGeom>
            <a:noFill/>
          </p:spPr>
        </p:pic>
      </p:grpSp>
      <p:grpSp>
        <p:nvGrpSpPr>
          <p:cNvPr id="6" name="组合 13"/>
          <p:cNvGrpSpPr/>
          <p:nvPr/>
        </p:nvGrpSpPr>
        <p:grpSpPr>
          <a:xfrm>
            <a:off x="0" y="6673797"/>
            <a:ext cx="5695869" cy="184227"/>
            <a:chOff x="1000164" y="6500834"/>
            <a:chExt cx="5695869" cy="184227"/>
          </a:xfrm>
        </p:grpSpPr>
        <p:sp>
          <p:nvSpPr>
            <p:cNvPr id="15" name="矩形 14"/>
            <p:cNvSpPr/>
            <p:nvPr/>
          </p:nvSpPr>
          <p:spPr>
            <a:xfrm>
              <a:off x="1000164" y="6500834"/>
              <a:ext cx="1000100" cy="142876"/>
            </a:xfrm>
            <a:prstGeom prst="rect">
              <a:avLst/>
            </a:prstGeom>
            <a:solidFill>
              <a:srgbClr val="E3C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30000" contrast="-40000"/>
            </a:blip>
            <a:stretch>
              <a:fillRect/>
            </a:stretch>
          </p:blipFill>
          <p:spPr bwMode="auto">
            <a:xfrm>
              <a:off x="2124000" y="6500834"/>
              <a:ext cx="4572033" cy="18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482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4981</TotalTime>
  <Words>69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796</cp:revision>
  <dcterms:created xsi:type="dcterms:W3CDTF">2016-12-01T07:26:00Z</dcterms:created>
  <dcterms:modified xsi:type="dcterms:W3CDTF">2018-02-11T02:50:23Z</dcterms:modified>
</cp:coreProperties>
</file>