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8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196000" cy="6480000"/>
              <a:chOff x="6804000" y="180000"/>
              <a:chExt cx="2196000" cy="6480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804000" y="180000"/>
                <a:ext cx="2196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2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26" name="直接连接符 25"/>
            <p:cNvCxnSpPr/>
            <p:nvPr/>
          </p:nvCxnSpPr>
          <p:spPr bwMode="auto">
            <a:xfrm>
              <a:off x="7000892" y="18573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 descr="E:\WORK\201604 PPT\201604 礼想家 PPT\GD-55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80000"/>
            <a:ext cx="6483350" cy="6483350"/>
          </a:xfrm>
          <a:prstGeom prst="rect">
            <a:avLst/>
          </a:prstGeom>
          <a:noFill/>
        </p:spPr>
      </p:pic>
      <p:pic>
        <p:nvPicPr>
          <p:cNvPr id="1026" name="Picture 2" descr="E:\WORK\201604 PPT\201604 礼想家 PPT\201604 ppt-10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8214" y="2928934"/>
            <a:ext cx="512763" cy="557213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2052000" y="5544000"/>
            <a:ext cx="4071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美味</a:t>
            </a:r>
            <a:r>
              <a:rPr lang="zh-CN" altLang="en-US" sz="2200" spc="3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不私藏，</a:t>
            </a:r>
            <a:r>
              <a:rPr lang="zh-CN" altLang="en-US" sz="2400" b="1" spc="3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美食</a:t>
            </a:r>
            <a:r>
              <a:rPr lang="zh-CN" altLang="en-US" sz="2200" spc="3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齐分享</a:t>
            </a:r>
          </a:p>
        </p:txBody>
      </p:sp>
      <p:sp>
        <p:nvSpPr>
          <p:cNvPr id="20" name="矩形 19"/>
          <p:cNvSpPr/>
          <p:nvPr/>
        </p:nvSpPr>
        <p:spPr>
          <a:xfrm>
            <a:off x="5832000" y="5643578"/>
            <a:ext cx="857256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0"/>
          <p:cNvGrpSpPr/>
          <p:nvPr/>
        </p:nvGrpSpPr>
        <p:grpSpPr>
          <a:xfrm>
            <a:off x="6858016" y="2214554"/>
            <a:ext cx="2143140" cy="4846711"/>
            <a:chOff x="6858016" y="2148093"/>
            <a:chExt cx="2143140" cy="4846711"/>
          </a:xfrm>
        </p:grpSpPr>
        <p:sp>
          <p:nvSpPr>
            <p:cNvPr id="32" name="Shape 67"/>
            <p:cNvSpPr>
              <a:spLocks noChangeArrowheads="1"/>
            </p:cNvSpPr>
            <p:nvPr/>
          </p:nvSpPr>
          <p:spPr bwMode="auto">
            <a:xfrm>
              <a:off x="6858016" y="2148093"/>
              <a:ext cx="2143140" cy="4846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198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50.00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GD-557 </a:t>
              </a:r>
            </a:p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单盅炖锅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70W   700mL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17.5×17.5×17cm</a:t>
              </a:r>
            </a:p>
            <a:p>
              <a:pPr>
                <a:lnSpc>
                  <a:spcPct val="12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 marL="168467" indent="-16846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小巧玲珑的外观设计，亲切又可爱。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marL="168467" indent="-16846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最简洁的功能设计，使用方便，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简单。</a:t>
              </a: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marL="168467" indent="-16846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高级新骨瓷容器，质地致密，外观晶莹。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marL="168467" indent="-16846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耐用，容易清洗。产品使用性强，可慢炖，可煮粥</a:t>
              </a: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6929454" y="3433977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7000892" y="5791431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 bwMode="auto">
            <a:xfrm>
              <a:off x="6929454" y="4291233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35"/>
          <p:cNvGrpSpPr>
            <a:grpSpLocks noChangeAspect="1"/>
          </p:cNvGrpSpPr>
          <p:nvPr/>
        </p:nvGrpSpPr>
        <p:grpSpPr>
          <a:xfrm>
            <a:off x="5724000" y="180000"/>
            <a:ext cx="1087071" cy="6480000"/>
            <a:chOff x="-1571668" y="785794"/>
            <a:chExt cx="720000" cy="4291900"/>
          </a:xfrm>
        </p:grpSpPr>
        <p:pic>
          <p:nvPicPr>
            <p:cNvPr id="30722" name="Picture 2" descr="U:\设计\B-产品细节库\礼想家\GD-557\小\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571668" y="221455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0723" name="Picture 3" descr="U:\设计\B-产品细节库\礼想家\GD-557\小\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571668" y="221455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0724" name="Picture 4" descr="U:\设计\B-产品细节库\礼想家\GD-557\小\3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571668" y="150017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0725" name="Picture 5" descr="U:\设计\B-产品细节库\礼想家\GD-557\小\4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571668" y="435769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0726" name="Picture 6" descr="U:\设计\B-产品细节库\礼想家\GD-557\小\4W4A8657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571668" y="78579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0727" name="Picture 7" descr="U:\设计\B-产品细节库\礼想家\GD-557\小\4W4A866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571668" y="3643314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0728" name="Picture 8" descr="U:\设计\B-产品细节库\礼想家\GD-557\小\4W4A8668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571668" y="2928934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795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4982</TotalTime>
  <Words>88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798</cp:revision>
  <dcterms:created xsi:type="dcterms:W3CDTF">2016-12-01T07:26:00Z</dcterms:created>
  <dcterms:modified xsi:type="dcterms:W3CDTF">2018-02-11T02:50:43Z</dcterms:modified>
</cp:coreProperties>
</file>