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6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E:\WORK\201604 PPT\201604 礼想家 PPT\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000"/>
            <a:ext cx="6483350" cy="6483350"/>
          </a:xfrm>
          <a:prstGeom prst="rect">
            <a:avLst/>
          </a:prstGeom>
          <a:noFill/>
        </p:spPr>
      </p:pic>
      <p:grpSp>
        <p:nvGrpSpPr>
          <p:cNvPr id="2" name="组合 16"/>
          <p:cNvGrpSpPr/>
          <p:nvPr/>
        </p:nvGrpSpPr>
        <p:grpSpPr>
          <a:xfrm>
            <a:off x="6804000" y="180000"/>
            <a:ext cx="2340000" cy="6480000"/>
            <a:chOff x="6804000" y="180000"/>
            <a:chExt cx="2340000" cy="6480000"/>
          </a:xfrm>
        </p:grpSpPr>
        <p:grpSp>
          <p:nvGrpSpPr>
            <p:cNvPr id="3" name="组合 27"/>
            <p:cNvGrpSpPr/>
            <p:nvPr/>
          </p:nvGrpSpPr>
          <p:grpSpPr>
            <a:xfrm>
              <a:off x="6804000" y="180000"/>
              <a:ext cx="2340000" cy="6480000"/>
              <a:chOff x="6804000" y="180000"/>
              <a:chExt cx="2340000" cy="6480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6804000" y="180000"/>
                <a:ext cx="2340000" cy="6480000"/>
              </a:xfrm>
              <a:prstGeom prst="rect">
                <a:avLst/>
              </a:prstGeom>
              <a:solidFill>
                <a:srgbClr val="E3CD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3" name="Picture 3" descr="E:\WORK\201604 PPT\201604 礼想家 PPT\GID LOGO-02-01.png"/>
              <p:cNvPicPr>
                <a:picLocks noChangeAspect="1" noChangeArrowheads="1"/>
              </p:cNvPicPr>
              <p:nvPr/>
            </p:nvPicPr>
            <p:blipFill>
              <a:blip r:embed="rId3">
                <a:lum bright="40000" contrast="30000"/>
              </a:blip>
              <a:srcRect/>
              <a:stretch>
                <a:fillRect/>
              </a:stretch>
            </p:blipFill>
            <p:spPr bwMode="auto">
              <a:xfrm>
                <a:off x="7200000" y="612000"/>
                <a:ext cx="1428760" cy="1428760"/>
              </a:xfrm>
              <a:prstGeom prst="rect">
                <a:avLst/>
              </a:prstGeom>
              <a:noFill/>
            </p:spPr>
          </p:pic>
        </p:grpSp>
        <p:cxnSp>
          <p:nvCxnSpPr>
            <p:cNvPr id="21" name="直接连接符 20"/>
            <p:cNvCxnSpPr/>
            <p:nvPr/>
          </p:nvCxnSpPr>
          <p:spPr bwMode="auto">
            <a:xfrm>
              <a:off x="6984000" y="2009764"/>
              <a:ext cx="1872000" cy="1587"/>
            </a:xfrm>
            <a:prstGeom prst="line">
              <a:avLst/>
            </a:prstGeom>
            <a:ln w="1905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3" name="Picture 2" descr="E:\WORK\201604 PPT\201604 礼想家 PPT\201604 ppt-10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29652" y="2514597"/>
            <a:ext cx="512763" cy="557213"/>
          </a:xfrm>
          <a:prstGeom prst="rect">
            <a:avLst/>
          </a:prstGeom>
          <a:noFill/>
        </p:spPr>
      </p:pic>
      <p:pic>
        <p:nvPicPr>
          <p:cNvPr id="5122" name="Picture 2" descr="E:\WORK\201604 PPT\201604 礼想家 PPT\VM-007.png"/>
          <p:cNvPicPr>
            <a:picLocks noChangeAspect="1" noChangeArrowheads="1"/>
          </p:cNvPicPr>
          <p:nvPr/>
        </p:nvPicPr>
        <p:blipFill>
          <a:blip r:embed="rId5"/>
          <a:srcRect l="11142" b="6341"/>
          <a:stretch>
            <a:fillRect/>
          </a:stretch>
        </p:blipFill>
        <p:spPr bwMode="auto">
          <a:xfrm>
            <a:off x="357158" y="571480"/>
            <a:ext cx="4557709" cy="6072230"/>
          </a:xfrm>
          <a:prstGeom prst="rect">
            <a:avLst/>
          </a:prstGeom>
          <a:noFill/>
        </p:spPr>
      </p:pic>
      <p:sp>
        <p:nvSpPr>
          <p:cNvPr id="25" name="矩形 24"/>
          <p:cNvSpPr/>
          <p:nvPr/>
        </p:nvSpPr>
        <p:spPr>
          <a:xfrm>
            <a:off x="3786182" y="1428736"/>
            <a:ext cx="1857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pc="3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纵想美味</a:t>
            </a:r>
            <a:endParaRPr lang="en-US" altLang="zh-CN" sz="2400" spc="3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r>
              <a:rPr lang="zh-CN" altLang="en-US" sz="2400" spc="3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顺滑香浓</a:t>
            </a:r>
          </a:p>
        </p:txBody>
      </p:sp>
      <p:grpSp>
        <p:nvGrpSpPr>
          <p:cNvPr id="4" name="组合 28"/>
          <p:cNvGrpSpPr/>
          <p:nvPr/>
        </p:nvGrpSpPr>
        <p:grpSpPr>
          <a:xfrm>
            <a:off x="6929454" y="2143116"/>
            <a:ext cx="2071702" cy="4610493"/>
            <a:chOff x="6929454" y="2318489"/>
            <a:chExt cx="2071702" cy="4356684"/>
          </a:xfrm>
        </p:grpSpPr>
        <p:sp>
          <p:nvSpPr>
            <p:cNvPr id="30" name="Shape 67"/>
            <p:cNvSpPr>
              <a:spLocks noChangeArrowheads="1"/>
            </p:cNvSpPr>
            <p:nvPr/>
          </p:nvSpPr>
          <p:spPr bwMode="auto">
            <a:xfrm>
              <a:off x="6929454" y="2318489"/>
              <a:ext cx="2071702" cy="4356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188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.00</a:t>
              </a:r>
              <a:endParaRPr lang="zh-CN" altLang="en-US" sz="12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53.00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VM-007 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四杯咖啡泡茶兼容机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600W  650mL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6pcs/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： 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23×15.5×27.3cm</a:t>
              </a:r>
            </a:p>
            <a:p>
              <a:pPr>
                <a:lnSpc>
                  <a:spcPct val="12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自动控温和超温保护装置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出水咀自动复位装置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精致尼龙过滤网</a:t>
              </a: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6984000" y="3604372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 bwMode="auto">
            <a:xfrm>
              <a:off x="6929454" y="5491239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 bwMode="auto">
            <a:xfrm>
              <a:off x="6984000" y="4318753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组合 33"/>
          <p:cNvGrpSpPr>
            <a:grpSpLocks noChangeAspect="1"/>
          </p:cNvGrpSpPr>
          <p:nvPr/>
        </p:nvGrpSpPr>
        <p:grpSpPr>
          <a:xfrm>
            <a:off x="5715008" y="180000"/>
            <a:ext cx="1087077" cy="6480000"/>
            <a:chOff x="-1428792" y="0"/>
            <a:chExt cx="720000" cy="4291876"/>
          </a:xfrm>
        </p:grpSpPr>
        <p:pic>
          <p:nvPicPr>
            <p:cNvPr id="34818" name="Picture 2" descr="U:\设计\B-产品细节库\礼想家\vm-007\小\长5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428792" y="357187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4819" name="Picture 3" descr="U:\设计\B-产品细节库\礼想家\vm-007\小\2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428792" y="285749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4820" name="Picture 4" descr="U:\设计\B-产品细节库\礼想家\vm-007\小\3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428792" y="214311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4821" name="Picture 5" descr="U:\设计\B-产品细节库\礼想家\vm-007\小\4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428792" y="14287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4822" name="Picture 6" descr="U:\设计\B-产品细节库\礼想家\vm-007\小\形象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428792" y="7143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4823" name="Picture 7" descr="U:\设计\B-产品细节库\礼想家\vm-007\小\长4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428792" y="0"/>
              <a:ext cx="720000" cy="72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7790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4982</TotalTime>
  <Words>56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799</cp:revision>
  <dcterms:created xsi:type="dcterms:W3CDTF">2016-12-01T07:26:00Z</dcterms:created>
  <dcterms:modified xsi:type="dcterms:W3CDTF">2018-02-11T02:50:51Z</dcterms:modified>
</cp:coreProperties>
</file>