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6572264" y="142852"/>
            <a:ext cx="2571736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2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17" name="直接连接符 16"/>
            <p:cNvCxnSpPr/>
            <p:nvPr/>
          </p:nvCxnSpPr>
          <p:spPr bwMode="auto">
            <a:xfrm>
              <a:off x="6999002" y="1894512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122" name="Picture 2" descr="E:\WORK\201604 PPT\201604 礼想家 PPT\VM-005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00" y="180000"/>
            <a:ext cx="6400800" cy="6400800"/>
          </a:xfrm>
          <a:prstGeom prst="rect">
            <a:avLst/>
          </a:prstGeom>
          <a:noFill/>
        </p:spPr>
      </p:pic>
      <p:pic>
        <p:nvPicPr>
          <p:cNvPr id="12" name="Picture 2" descr="E:\WORK\201604 PPT\201604 礼想家 PPT\201604 ppt-10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13718" y="1924057"/>
            <a:ext cx="530281" cy="576249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3096000" y="642918"/>
            <a:ext cx="35004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简约</a:t>
            </a:r>
            <a:r>
              <a:rPr lang="zh-CN" altLang="en-US" sz="2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之美，</a:t>
            </a:r>
            <a:r>
              <a:rPr lang="zh-CN" altLang="en-US" sz="2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精致</a:t>
            </a:r>
            <a:r>
              <a:rPr lang="zh-CN" altLang="en-US" sz="2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口感</a:t>
            </a:r>
          </a:p>
        </p:txBody>
      </p:sp>
      <p:sp>
        <p:nvSpPr>
          <p:cNvPr id="22" name="矩形 21"/>
          <p:cNvSpPr/>
          <p:nvPr/>
        </p:nvSpPr>
        <p:spPr>
          <a:xfrm>
            <a:off x="6156000" y="714356"/>
            <a:ext cx="642910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" name="组合 19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23" name="矩形 22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24"/>
          <p:cNvGrpSpPr/>
          <p:nvPr/>
        </p:nvGrpSpPr>
        <p:grpSpPr>
          <a:xfrm>
            <a:off x="6715140" y="1928802"/>
            <a:ext cx="2157752" cy="4979825"/>
            <a:chOff x="4840860" y="2636482"/>
            <a:chExt cx="2157752" cy="4433661"/>
          </a:xfrm>
        </p:grpSpPr>
        <p:sp>
          <p:nvSpPr>
            <p:cNvPr id="26" name="Shape 67"/>
            <p:cNvSpPr>
              <a:spLocks noChangeArrowheads="1"/>
            </p:cNvSpPr>
            <p:nvPr/>
          </p:nvSpPr>
          <p:spPr bwMode="auto">
            <a:xfrm>
              <a:off x="4912298" y="2636482"/>
              <a:ext cx="2071702" cy="4433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158.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40.00</a:t>
              </a:r>
            </a:p>
            <a:p>
              <a:pPr>
                <a:lnSpc>
                  <a:spcPct val="150000"/>
                </a:lnSpc>
              </a:pPr>
              <a:endParaRPr lang="en-US" altLang="zh-CN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VM-005G 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单杯咖啡泡茶兼容机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300W  150mL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16Pcs/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14×12.5×19.5cm</a:t>
              </a: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小巧机身  玲珑可爱经典配色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自动控温  自动断电  给你安全的保证</a:t>
              </a: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840860" y="3463321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5126612" y="5943839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>
              <a:off x="4840860" y="4162955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4982</TotalTime>
  <Words>55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800</cp:revision>
  <dcterms:created xsi:type="dcterms:W3CDTF">2016-12-01T07:26:00Z</dcterms:created>
  <dcterms:modified xsi:type="dcterms:W3CDTF">2018-02-11T02:51:02Z</dcterms:modified>
</cp:coreProperties>
</file>