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667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0"/>
          <p:cNvGrpSpPr/>
          <p:nvPr/>
        </p:nvGrpSpPr>
        <p:grpSpPr>
          <a:xfrm>
            <a:off x="6804000" y="180000"/>
            <a:ext cx="2196000" cy="6480000"/>
            <a:chOff x="6804000" y="180000"/>
            <a:chExt cx="2196000" cy="6480000"/>
          </a:xfrm>
        </p:grpSpPr>
        <p:sp>
          <p:nvSpPr>
            <p:cNvPr id="22" name="矩形 21"/>
            <p:cNvSpPr/>
            <p:nvPr/>
          </p:nvSpPr>
          <p:spPr>
            <a:xfrm>
              <a:off x="6804000" y="180000"/>
              <a:ext cx="2196000" cy="64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/>
            <p:cNvCxnSpPr/>
            <p:nvPr/>
          </p:nvCxnSpPr>
          <p:spPr bwMode="auto">
            <a:xfrm>
              <a:off x="6984000" y="1857364"/>
              <a:ext cx="1872000" cy="158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pic>
          <p:nvPicPr>
            <p:cNvPr id="24" name="Picture 3" descr="E:\WORK\201604 PPT\201604 礼想家 PPT\GID LOGO-02-01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200000" y="612000"/>
              <a:ext cx="1428760" cy="1428760"/>
            </a:xfrm>
            <a:prstGeom prst="rect">
              <a:avLst/>
            </a:prstGeom>
            <a:noFill/>
          </p:spPr>
        </p:pic>
      </p:grpSp>
      <p:pic>
        <p:nvPicPr>
          <p:cNvPr id="7171" name="Picture 3" descr="E:\WORK\201604 PPT\201604 礼想家 PPT\GD-F020V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80000"/>
            <a:ext cx="6269004" cy="6483350"/>
          </a:xfrm>
          <a:prstGeom prst="rect">
            <a:avLst/>
          </a:prstGeom>
          <a:noFill/>
        </p:spPr>
      </p:pic>
      <p:grpSp>
        <p:nvGrpSpPr>
          <p:cNvPr id="3" name="组合 19"/>
          <p:cNvGrpSpPr/>
          <p:nvPr/>
        </p:nvGrpSpPr>
        <p:grpSpPr>
          <a:xfrm>
            <a:off x="2643174" y="5715016"/>
            <a:ext cx="3571868" cy="461665"/>
            <a:chOff x="3214710" y="5715016"/>
            <a:chExt cx="3571868" cy="461665"/>
          </a:xfrm>
        </p:grpSpPr>
        <p:sp>
          <p:nvSpPr>
            <p:cNvPr id="8" name="矩形 7"/>
            <p:cNvSpPr/>
            <p:nvPr/>
          </p:nvSpPr>
          <p:spPr>
            <a:xfrm>
              <a:off x="3214710" y="5715016"/>
              <a:ext cx="307183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精心呵护你的秀发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5929354" y="5786454"/>
              <a:ext cx="857224" cy="288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24"/>
          <p:cNvGrpSpPr/>
          <p:nvPr/>
        </p:nvGrpSpPr>
        <p:grpSpPr>
          <a:xfrm>
            <a:off x="6929454" y="2071678"/>
            <a:ext cx="2071702" cy="5695405"/>
            <a:chOff x="6929454" y="2071678"/>
            <a:chExt cx="2071702" cy="5695405"/>
          </a:xfrm>
        </p:grpSpPr>
        <p:sp>
          <p:nvSpPr>
            <p:cNvPr id="26" name="Shape 67"/>
            <p:cNvSpPr>
              <a:spLocks noChangeArrowheads="1"/>
            </p:cNvSpPr>
            <p:nvPr/>
          </p:nvSpPr>
          <p:spPr bwMode="auto">
            <a:xfrm>
              <a:off x="6929454" y="2071678"/>
              <a:ext cx="2071702" cy="5695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5719" rIns="45719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市场参考价：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 148.00</a:t>
              </a:r>
              <a:endParaRPr lang="zh-CN" altLang="en-US" sz="1400" b="1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批发价：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42.00</a:t>
              </a:r>
            </a:p>
            <a:p>
              <a:pPr>
                <a:defRPr/>
              </a:pPr>
              <a:r>
                <a:rPr lang="en-US" altLang="zh-CN" sz="2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GD-F020V</a:t>
              </a:r>
            </a:p>
            <a:p>
              <a:pPr>
                <a:defRPr/>
              </a:pP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悦雅  电吹风</a:t>
              </a:r>
            </a:p>
            <a:p>
              <a:pPr>
                <a:lnSpc>
                  <a:spcPct val="150000"/>
                </a:lnSpc>
              </a:pPr>
              <a:endParaRPr lang="en-US" altLang="zh-CN" sz="10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产品参数  ：</a:t>
              </a: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1200W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双电压    ：</a:t>
              </a: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110V/220V~50Hz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装箱明细  ：</a:t>
              </a: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24pcs/</a:t>
              </a: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箱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包装尺寸  ：</a:t>
              </a: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11.5×8×19.8cm</a:t>
              </a:r>
              <a:endParaRPr lang="en-US" altLang="zh-CN" sz="10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20000"/>
                </a:lnSpc>
                <a:defRPr/>
              </a:pPr>
              <a:endParaRPr lang="en-US" altLang="zh-CN" sz="105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功能简介：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 </a:t>
              </a: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人性化超静音设计</a:t>
              </a: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;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 </a:t>
              </a: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两档风力选择，使用方便</a:t>
              </a: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;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 </a:t>
              </a: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整发风嘴，风向集中，迅速干发</a:t>
              </a: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;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 </a:t>
              </a: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双电压可选，巧小身材易收纳，差旅便于携带。</a:t>
              </a:r>
            </a:p>
            <a:p>
              <a:pPr>
                <a:lnSpc>
                  <a:spcPct val="150000"/>
                </a:lnSpc>
              </a:pPr>
              <a:endPara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 bwMode="auto">
            <a:xfrm>
              <a:off x="6929454" y="3429000"/>
              <a:ext cx="1872000" cy="1587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 bwMode="auto">
            <a:xfrm>
              <a:off x="7000892" y="6357958"/>
              <a:ext cx="1872000" cy="158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 bwMode="auto">
            <a:xfrm>
              <a:off x="6984000" y="4714884"/>
              <a:ext cx="1872000" cy="158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5" name="组合 29"/>
          <p:cNvGrpSpPr>
            <a:grpSpLocks noChangeAspect="1"/>
          </p:cNvGrpSpPr>
          <p:nvPr/>
        </p:nvGrpSpPr>
        <p:grpSpPr>
          <a:xfrm>
            <a:off x="5715008" y="180000"/>
            <a:ext cx="1087077" cy="6480000"/>
            <a:chOff x="-1428792" y="0"/>
            <a:chExt cx="720000" cy="4291876"/>
          </a:xfrm>
        </p:grpSpPr>
        <p:pic>
          <p:nvPicPr>
            <p:cNvPr id="20482" name="Picture 2" descr="U:\设计\B-产品细节库\礼想家\2016.04新品\GD-F020V\小\1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-1428792" y="2143116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20483" name="Picture 3" descr="U:\设计\B-产品细节库\礼想家\2016.04新品\GD-F020V\小\2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-1428792" y="1428736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20484" name="Picture 4" descr="U:\设计\B-产品细节库\礼想家\2016.04新品\GD-F020V\小\3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-1428792" y="714356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20485" name="Picture 5" descr="U:\设计\B-产品细节库\礼想家\2016.04新品\GD-F020V\小\4W4A2876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-1428792" y="2857496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20487" name="Picture 7" descr="U:\设计\B-产品细节库\礼想家\2016.04新品\GD-F020V\小\4W4A5828.jp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-1428792" y="3571876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20488" name="Picture 8" descr="U:\设计\B-产品细节库\礼想家\2016.04新品\GD-F020V\小\4W4A5835.jp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-1428792" y="0"/>
              <a:ext cx="720000" cy="720000"/>
            </a:xfrm>
            <a:prstGeom prst="rect">
              <a:avLst/>
            </a:prstGeom>
            <a:noFill/>
          </p:spPr>
        </p:pic>
      </p:grpSp>
      <p:sp>
        <p:nvSpPr>
          <p:cNvPr id="25" name="矩形 24"/>
          <p:cNvSpPr/>
          <p:nvPr/>
        </p:nvSpPr>
        <p:spPr>
          <a:xfrm>
            <a:off x="357158" y="500042"/>
            <a:ext cx="178595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订购品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522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4982</TotalTime>
  <Words>83</Words>
  <Application>Microsoft Office PowerPoint</Application>
  <PresentationFormat>全屏显示(4:3)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801</cp:revision>
  <dcterms:created xsi:type="dcterms:W3CDTF">2016-12-01T07:26:00Z</dcterms:created>
  <dcterms:modified xsi:type="dcterms:W3CDTF">2018-02-11T02:51:18Z</dcterms:modified>
</cp:coreProperties>
</file>