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180000"/>
            <a:ext cx="6786578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04000" y="180000"/>
            <a:ext cx="2196000" cy="648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pic>
        <p:nvPicPr>
          <p:cNvPr id="17416" name="Picture 13" descr="D:\2015 10\2015年10 礼想家\GD-E017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0520"/>
            <a:ext cx="5937459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WORK\201604 PPT\201604 礼想家 PPT\NEW-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810" y="2000240"/>
            <a:ext cx="1440000" cy="640421"/>
          </a:xfrm>
          <a:prstGeom prst="rect">
            <a:avLst/>
          </a:prstGeom>
          <a:noFill/>
        </p:spPr>
      </p:pic>
      <p:cxnSp>
        <p:nvCxnSpPr>
          <p:cNvPr id="26" name="直接连接符 25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85720" y="2832083"/>
            <a:ext cx="25717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看得见的</a:t>
            </a:r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品质</a:t>
            </a:r>
            <a:endParaRPr lang="en-US" altLang="zh-CN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r>
              <a:rPr lang="zh-CN" alt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喝得到的</a:t>
            </a:r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健康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19" name="矩形 18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>
              <a:lum bright="1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21"/>
          <p:cNvGrpSpPr/>
          <p:nvPr/>
        </p:nvGrpSpPr>
        <p:grpSpPr>
          <a:xfrm>
            <a:off x="6929454" y="2214555"/>
            <a:ext cx="2071702" cy="5155257"/>
            <a:chOff x="6929454" y="2357431"/>
            <a:chExt cx="2071702" cy="4854473"/>
          </a:xfrm>
        </p:grpSpPr>
        <p:sp>
          <p:nvSpPr>
            <p:cNvPr id="27" name="Shape 67"/>
            <p:cNvSpPr>
              <a:spLocks noChangeArrowheads="1"/>
            </p:cNvSpPr>
            <p:nvPr/>
          </p:nvSpPr>
          <p:spPr bwMode="auto">
            <a:xfrm>
              <a:off x="6929454" y="2357431"/>
              <a:ext cx="2071702" cy="4854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258.00</a:t>
              </a:r>
              <a:endPara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82.00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GD-E017N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电水壶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1500W 1.5L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20×19.5×25cm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双层壶体设计，防烫保温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自动断电，干烧保护，保证使用安全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360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度自由旋转底盘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6984000" y="3643314"/>
              <a:ext cx="1872000" cy="1587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7000892" y="5909964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>
              <a:off x="6984000" y="4500570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4"/>
          <p:cNvGrpSpPr>
            <a:grpSpLocks noChangeAspect="1"/>
          </p:cNvGrpSpPr>
          <p:nvPr/>
        </p:nvGrpSpPr>
        <p:grpSpPr>
          <a:xfrm>
            <a:off x="5857884" y="180000"/>
            <a:ext cx="931954" cy="6480000"/>
            <a:chOff x="-1500230" y="0"/>
            <a:chExt cx="720000" cy="5006256"/>
          </a:xfrm>
        </p:grpSpPr>
        <p:pic>
          <p:nvPicPr>
            <p:cNvPr id="22530" name="Picture 2" descr="U:\设计\B-产品细节库\礼想家\GD-E017N\小\4W4A8714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500230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2531" name="Picture 3" descr="U:\设计\B-产品细节库\礼想家\GD-E017N\小\4W4A871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500230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2532" name="Picture 4" descr="U:\设计\B-产品细节库\礼想家\GD-E017N\小\4W4A8717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500230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2533" name="Picture 5" descr="U:\设计\B-产品细节库\礼想家\GD-E017N\小\4W4A8719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500230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2534" name="Picture 6" descr="U:\设计\B-产品细节库\礼想家\GD-E017N\小\4W4A872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500230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2535" name="Picture 7" descr="U:\设计\B-产品细节库\礼想家\GD-E017N\小\4W4A8727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500230" y="42862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2536" name="Picture 8" descr="U:\设计\B-产品细节库\礼想家\GD-E017N\小\GD-E017N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500230" y="0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32" name="矩形 31"/>
          <p:cNvSpPr/>
          <p:nvPr/>
        </p:nvSpPr>
        <p:spPr>
          <a:xfrm>
            <a:off x="357158" y="500042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4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4982</TotalTime>
  <Words>65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802</cp:revision>
  <dcterms:created xsi:type="dcterms:W3CDTF">2016-12-01T07:26:00Z</dcterms:created>
  <dcterms:modified xsi:type="dcterms:W3CDTF">2018-02-11T02:51:26Z</dcterms:modified>
</cp:coreProperties>
</file>