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 descr="E:\WORK\201604 PPT\201604 礼想家 PPT\4W4A7250 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pic>
        <p:nvPicPr>
          <p:cNvPr id="21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solidFill>
            <a:srgbClr val="99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8" name="矩形 27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991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2" name="Picture 4" descr="E:\WORK\201604 PPT\201604 礼想家 PPT\GD-E003Q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500042"/>
            <a:ext cx="1170131" cy="1595433"/>
          </a:xfrm>
          <a:prstGeom prst="rect">
            <a:avLst/>
          </a:prstGeom>
          <a:noFill/>
        </p:spPr>
      </p:pic>
      <p:pic>
        <p:nvPicPr>
          <p:cNvPr id="25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4286248" y="3143248"/>
            <a:ext cx="1428760" cy="142876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3286116" y="4383953"/>
            <a:ext cx="2286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卷起舌尖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品尝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甜蜜美味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254182" y="4383953"/>
            <a:ext cx="1224000" cy="32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组合 35"/>
          <p:cNvGrpSpPr/>
          <p:nvPr/>
        </p:nvGrpSpPr>
        <p:grpSpPr>
          <a:xfrm>
            <a:off x="6929454" y="2071678"/>
            <a:ext cx="2071702" cy="6037037"/>
            <a:chOff x="6929454" y="2071678"/>
            <a:chExt cx="2071702" cy="6037037"/>
          </a:xfrm>
        </p:grpSpPr>
        <p:sp>
          <p:nvSpPr>
            <p:cNvPr id="23" name="Shape 67"/>
            <p:cNvSpPr>
              <a:spLocks noChangeArrowheads="1"/>
            </p:cNvSpPr>
            <p:nvPr/>
          </p:nvSpPr>
          <p:spPr bwMode="auto">
            <a:xfrm>
              <a:off x="6929454" y="2071678"/>
              <a:ext cx="2071702" cy="603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298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100.00</a:t>
              </a:r>
            </a:p>
            <a:p>
              <a:pPr>
                <a:defRPr/>
              </a:pPr>
              <a:r>
                <a:rPr lang="en-US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GD-E003Q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冰淇淋机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产品参数 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7W    800mL</a:t>
              </a:r>
            </a:p>
            <a:p>
              <a:pPr lvl="0">
                <a:lnSpc>
                  <a:spcPct val="12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装箱明细 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6pcs/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箱</a:t>
              </a:r>
            </a:p>
            <a:p>
              <a:pPr lvl="0">
                <a:lnSpc>
                  <a:spcPct val="120000"/>
                </a:lnSpc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包装尺寸  ：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18.5×18.5×26.5cm</a:t>
              </a:r>
              <a:endParaRPr lang="zh-CN" altLang="en-US" sz="1000" b="1" dirty="0" smtClean="0"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一键式开启，简单易用。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食品级铝胆，防粘防锈易清洗。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双层桶身，保温更持久。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自动一键操作，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15-20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分钟即成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全新双层保温系统，优质冷冻液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低功率全铜电机，更静音、更省电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推动式双向搅拌叶 均匀搅拌 充分发酵 口感更细腻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享受</a:t>
              </a: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DIY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冰爽乐趣，更多口味选择。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6984000" y="3411941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6929454" y="6572272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6929454" y="4214818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9"/>
          <p:cNvGrpSpPr>
            <a:grpSpLocks noChangeAspect="1"/>
          </p:cNvGrpSpPr>
          <p:nvPr/>
        </p:nvGrpSpPr>
        <p:grpSpPr>
          <a:xfrm>
            <a:off x="5868000" y="180000"/>
            <a:ext cx="931949" cy="6480000"/>
            <a:chOff x="-1800225" y="1142984"/>
            <a:chExt cx="720000" cy="5006280"/>
          </a:xfrm>
        </p:grpSpPr>
        <p:pic>
          <p:nvPicPr>
            <p:cNvPr id="24578" name="Picture 2" descr="U:\设计\B-产品细节库\礼想家\GD-E003Q\小\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800225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79" name="Picture 3" descr="U:\设计\B-产品细节库\礼想家\GD-E003Q\小\4W4A161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800225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80" name="Picture 4" descr="U:\设计\B-产品细节库\礼想家\GD-E003Q\小\4W4A161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800225" y="257174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81" name="Picture 5" descr="U:\设计\B-产品细节库\礼想家\GD-E003Q\小\4W4A1618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800225" y="328612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82" name="Picture 6" descr="U:\设计\B-产品细节库\礼想家\GD-E003Q\小\4W4A1620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800225" y="400050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83" name="Picture 7" descr="U:\设计\B-产品细节库\礼想家\GD-E003Q\小\4W4A1623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800225" y="47148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4584" name="Picture 8" descr="U:\设计\B-产品细节库\礼想家\GD-E003Q\小\4W4A1629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800225" y="5429264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30" name="矩形 29"/>
          <p:cNvSpPr/>
          <p:nvPr/>
        </p:nvSpPr>
        <p:spPr>
          <a:xfrm>
            <a:off x="3929058" y="357166"/>
            <a:ext cx="2071702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143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803</cp:revision>
  <dcterms:created xsi:type="dcterms:W3CDTF">2016-12-01T07:26:00Z</dcterms:created>
  <dcterms:modified xsi:type="dcterms:W3CDTF">2018-02-11T02:51:34Z</dcterms:modified>
</cp:coreProperties>
</file>