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7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5" name="Picture 3" descr="E:\WORK\2016 10 目录\201610 PPT\201610 SNOOPY PPT\133-134 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480000" cy="6480000"/>
          </a:xfrm>
          <a:prstGeom prst="rect">
            <a:avLst/>
          </a:prstGeom>
          <a:noFill/>
        </p:spPr>
      </p:pic>
      <p:grpSp>
        <p:nvGrpSpPr>
          <p:cNvPr id="2" name="组合 12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196000" cy="6480000"/>
              <a:chOff x="6804000" y="180000"/>
              <a:chExt cx="2196000" cy="648000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804000" y="180000"/>
                <a:ext cx="2196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17" name="直接连接符 16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2" name="Picture 2" descr="E:\WORK\201604 PPT\201604 礼想家 PPT\201604 ppt-10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9652" y="2857496"/>
            <a:ext cx="512763" cy="557213"/>
          </a:xfrm>
          <a:prstGeom prst="rect">
            <a:avLst/>
          </a:prstGeom>
          <a:noFill/>
        </p:spPr>
      </p:pic>
      <p:grpSp>
        <p:nvGrpSpPr>
          <p:cNvPr id="4" name="组合 20"/>
          <p:cNvGrpSpPr/>
          <p:nvPr/>
        </p:nvGrpSpPr>
        <p:grpSpPr>
          <a:xfrm>
            <a:off x="0" y="1764000"/>
            <a:ext cx="3888000" cy="145236"/>
            <a:chOff x="1296000" y="6478908"/>
            <a:chExt cx="3888000" cy="145236"/>
          </a:xfrm>
        </p:grpSpPr>
        <p:sp>
          <p:nvSpPr>
            <p:cNvPr id="22" name="矩形 21"/>
            <p:cNvSpPr/>
            <p:nvPr/>
          </p:nvSpPr>
          <p:spPr>
            <a:xfrm>
              <a:off x="1296000" y="6478908"/>
              <a:ext cx="704264" cy="14287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40000"/>
            </a:blip>
            <a:stretch>
              <a:fillRect/>
            </a:stretch>
          </p:blipFill>
          <p:spPr bwMode="auto">
            <a:xfrm>
              <a:off x="2124000" y="6500851"/>
              <a:ext cx="3060000" cy="123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" name="矩形 23"/>
          <p:cNvSpPr/>
          <p:nvPr/>
        </p:nvSpPr>
        <p:spPr>
          <a:xfrm>
            <a:off x="714348" y="1285860"/>
            <a:ext cx="350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自制酸奶，</a:t>
            </a:r>
            <a:r>
              <a:rPr lang="zh-CN" altLang="en-US" sz="2400" b="1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味力无限</a:t>
            </a:r>
          </a:p>
        </p:txBody>
      </p:sp>
      <p:grpSp>
        <p:nvGrpSpPr>
          <p:cNvPr id="5" name="组合 19"/>
          <p:cNvGrpSpPr/>
          <p:nvPr/>
        </p:nvGrpSpPr>
        <p:grpSpPr>
          <a:xfrm>
            <a:off x="6929454" y="2143116"/>
            <a:ext cx="2071702" cy="5256824"/>
            <a:chOff x="6929454" y="2104175"/>
            <a:chExt cx="2071702" cy="5256824"/>
          </a:xfrm>
        </p:grpSpPr>
        <p:sp>
          <p:nvSpPr>
            <p:cNvPr id="25" name="Shape 67"/>
            <p:cNvSpPr>
              <a:spLocks noChangeArrowheads="1"/>
            </p:cNvSpPr>
            <p:nvPr/>
          </p:nvSpPr>
          <p:spPr bwMode="auto">
            <a:xfrm>
              <a:off x="6929454" y="2104175"/>
              <a:ext cx="2071702" cy="5256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168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58.00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GD-560 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 酸奶机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：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1.5L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：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6pcs/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：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25.4×25.4×18cm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NO.1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减肥瘦身必备品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NO.2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促进消化吸收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NO.3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提高免疫力 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NO.4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护肝护脑防衰老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7000892" y="3390059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>
              <a:off x="7000892" y="5818951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>
              <a:off x="6984000" y="4477100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组合 28"/>
          <p:cNvGrpSpPr>
            <a:grpSpLocks noChangeAspect="1"/>
          </p:cNvGrpSpPr>
          <p:nvPr/>
        </p:nvGrpSpPr>
        <p:grpSpPr>
          <a:xfrm>
            <a:off x="5796000" y="180000"/>
            <a:ext cx="931949" cy="6480000"/>
            <a:chOff x="-1500230" y="1428736"/>
            <a:chExt cx="720000" cy="5006280"/>
          </a:xfrm>
        </p:grpSpPr>
        <p:pic>
          <p:nvPicPr>
            <p:cNvPr id="26626" name="Picture 2" descr="U:\设计\B-产品细节库\礼想家\GD-560无细节图\新建文件夹\小\4W4A9340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500230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6627" name="Picture 3" descr="U:\设计\B-产品细节库\礼想家\GD-560无细节图\新建文件夹\小\4W4A9341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500230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6628" name="Picture 4" descr="U:\设计\B-产品细节库\礼想家\GD-560无细节图\新建文件夹\小\4W4A9342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500230" y="2847961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6629" name="Picture 5" descr="U:\设计\B-产品细节库\礼想家\GD-560无细节图\新建文件夹\小\4W4A9344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500230" y="3571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6630" name="Picture 6" descr="U:\设计\B-产品细节库\礼想家\GD-560无细节图\新建文件夹\小\4W4A9349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500230" y="42862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6631" name="Picture 7" descr="U:\设计\B-产品细节库\礼想家\GD-560无细节图\新建文件夹\小\4W4A9356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500230" y="50006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6632" name="Picture 8" descr="U:\设计\B-产品细节库\礼想家\GD-560无细节图\新建文件夹\小\4W4A9358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500230" y="5715016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785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Words>56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804</cp:revision>
  <dcterms:created xsi:type="dcterms:W3CDTF">2016-12-01T07:26:00Z</dcterms:created>
  <dcterms:modified xsi:type="dcterms:W3CDTF">2018-02-11T02:51:48Z</dcterms:modified>
</cp:coreProperties>
</file>