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6"/>
          <p:cNvSpPr/>
          <p:nvPr/>
        </p:nvSpPr>
        <p:spPr>
          <a:xfrm>
            <a:off x="-6985" y="4716780"/>
            <a:ext cx="9139555" cy="21463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2" name="图片 1" descr="LF-Z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1489075"/>
            <a:ext cx="7598410" cy="266763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7354" y="4883128"/>
            <a:ext cx="2076907" cy="542926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650849" y="1228076"/>
            <a:ext cx="4526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独一无二的精品，是专属于自己的优雅味道</a:t>
            </a:r>
          </a:p>
        </p:txBody>
      </p:sp>
      <p:sp>
        <p:nvSpPr>
          <p:cNvPr id="12" name="矩形 11"/>
          <p:cNvSpPr/>
          <p:nvPr/>
        </p:nvSpPr>
        <p:spPr>
          <a:xfrm>
            <a:off x="285759" y="4883453"/>
            <a:ext cx="2590831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LF-Z032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Drip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优雅茶具三件套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规格：壶 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15×12×10cm    400mL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矮杯 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8×6×6.5cm×2    110mL×2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材质：强化瓷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箱材质：强化瓷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</p:txBody>
      </p:sp>
      <p:sp>
        <p:nvSpPr>
          <p:cNvPr id="3" name="矩形 2"/>
          <p:cNvSpPr/>
          <p:nvPr/>
        </p:nvSpPr>
        <p:spPr>
          <a:xfrm>
            <a:off x="3196599" y="5313983"/>
            <a:ext cx="259083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高温烧制，材质上层，制作精细。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瓷质细腻，光洁度极佳，触感舒适温润易清洗。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较厚的胚体具有保温性能，斟以热茶后，茶盏会很快冷却。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金色手工画制，确保长期不褪色；水滴设计灵感，自然灵动，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charset="-122"/>
                <a:ea typeface="微软雅黑" panose="020B0503020204020204" charset="-122"/>
              </a:rPr>
              <a:t>充满活力。</a:t>
            </a:r>
          </a:p>
        </p:txBody>
      </p:sp>
    </p:spTree>
    <p:extLst>
      <p:ext uri="{BB962C8B-B14F-4D97-AF65-F5344CB8AC3E}">
        <p14:creationId xmlns:p14="http://schemas.microsoft.com/office/powerpoint/2010/main" val="41769819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4891</TotalTime>
  <Words>129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496</cp:revision>
  <dcterms:created xsi:type="dcterms:W3CDTF">2016-12-01T07:26:00Z</dcterms:created>
  <dcterms:modified xsi:type="dcterms:W3CDTF">2018-02-09T07:53:53Z</dcterms:modified>
</cp:coreProperties>
</file>