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7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7" name="Picture 3" descr="E:\WORK\2016 10 目录\201610 PPT\201610 SNOOPY PPT\4W4A034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0000"/>
            <a:ext cx="6480000" cy="64800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6804000" y="180000"/>
            <a:ext cx="2196000" cy="6480000"/>
          </a:xfrm>
          <a:prstGeom prst="rect">
            <a:avLst/>
          </a:prstGeom>
          <a:solidFill>
            <a:srgbClr val="991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3" descr="E:\WORK\201604 PPT\201604 礼想家 PPT\GID LOGO-02-01.png"/>
          <p:cNvPicPr>
            <a:picLocks noChangeAspect="1" noChangeArrowheads="1"/>
          </p:cNvPicPr>
          <p:nvPr/>
        </p:nvPicPr>
        <p:blipFill>
          <a:blip r:embed="rId3">
            <a:lum bright="40000" contrast="30000"/>
          </a:blip>
          <a:srcRect/>
          <a:stretch>
            <a:fillRect/>
          </a:stretch>
        </p:blipFill>
        <p:spPr bwMode="auto">
          <a:xfrm>
            <a:off x="7200000" y="612000"/>
            <a:ext cx="1428760" cy="1428760"/>
          </a:xfrm>
          <a:prstGeom prst="rect">
            <a:avLst/>
          </a:prstGeom>
          <a:noFill/>
        </p:spPr>
      </p:pic>
      <p:cxnSp>
        <p:nvCxnSpPr>
          <p:cNvPr id="16" name="直接连接符 15"/>
          <p:cNvCxnSpPr/>
          <p:nvPr/>
        </p:nvCxnSpPr>
        <p:spPr bwMode="auto">
          <a:xfrm>
            <a:off x="6984000" y="2009764"/>
            <a:ext cx="1872000" cy="1587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268" name="Picture 4" descr="E:\WORK\2016 10 目录\201610 PPT\201610 SNOOPY PPT\GD-E006V（1）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2000" y="4643446"/>
            <a:ext cx="565358" cy="1620000"/>
          </a:xfrm>
          <a:prstGeom prst="rect">
            <a:avLst/>
          </a:prstGeom>
          <a:noFill/>
        </p:spPr>
      </p:pic>
      <p:grpSp>
        <p:nvGrpSpPr>
          <p:cNvPr id="2" name="组合 16"/>
          <p:cNvGrpSpPr/>
          <p:nvPr/>
        </p:nvGrpSpPr>
        <p:grpSpPr>
          <a:xfrm>
            <a:off x="0" y="6500834"/>
            <a:ext cx="5767307" cy="184227"/>
            <a:chOff x="928726" y="6500834"/>
            <a:chExt cx="5767307" cy="184227"/>
          </a:xfrm>
        </p:grpSpPr>
        <p:sp>
          <p:nvSpPr>
            <p:cNvPr id="18" name="矩形 17"/>
            <p:cNvSpPr/>
            <p:nvPr/>
          </p:nvSpPr>
          <p:spPr>
            <a:xfrm>
              <a:off x="928726" y="6500834"/>
              <a:ext cx="1071538" cy="142876"/>
            </a:xfrm>
            <a:prstGeom prst="rect">
              <a:avLst/>
            </a:prstGeom>
            <a:solidFill>
              <a:srgbClr val="991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2124000" y="6500834"/>
              <a:ext cx="4572033" cy="184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组合 30"/>
          <p:cNvGrpSpPr/>
          <p:nvPr/>
        </p:nvGrpSpPr>
        <p:grpSpPr>
          <a:xfrm>
            <a:off x="6929454" y="2126058"/>
            <a:ext cx="2071702" cy="5201424"/>
            <a:chOff x="6929454" y="2126058"/>
            <a:chExt cx="2071702" cy="5201424"/>
          </a:xfrm>
        </p:grpSpPr>
        <p:sp>
          <p:nvSpPr>
            <p:cNvPr id="24" name="Shape 67"/>
            <p:cNvSpPr>
              <a:spLocks noChangeArrowheads="1"/>
            </p:cNvSpPr>
            <p:nvPr/>
          </p:nvSpPr>
          <p:spPr bwMode="auto">
            <a:xfrm>
              <a:off x="6929454" y="2126058"/>
              <a:ext cx="2071702" cy="5201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SimHei"/>
                </a:rPr>
                <a:t>118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.00</a:t>
              </a:r>
              <a:endPara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40.00</a:t>
              </a:r>
              <a:endPara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 lvl="0">
                <a:defRPr/>
              </a:pPr>
              <a:r>
                <a:rPr lang="en-US" altLang="zh-CN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SimHei"/>
                </a:rPr>
                <a:t>GD-E006V</a:t>
              </a:r>
            </a:p>
            <a:p>
              <a:pPr lvl="0"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爱家 离子美颜仪</a:t>
              </a:r>
              <a:endPara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产品参数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0.1W</a:t>
              </a:r>
            </a:p>
            <a:p>
              <a:pPr lvl="0"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装箱明细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50pcs/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箱</a:t>
              </a:r>
            </a:p>
            <a:p>
              <a:pPr lvl="0"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包装尺寸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7.5×3.5×18cm</a:t>
              </a:r>
            </a:p>
            <a:p>
              <a:pPr>
                <a:lnSpc>
                  <a:spcPct val="120000"/>
                </a:lnSpc>
                <a:defRPr/>
              </a:pPr>
              <a:endParaRPr lang="en-US" altLang="zh-CN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1200" b="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100" b="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sym typeface="SimHei"/>
                </a:rPr>
                <a:t>·</a:t>
              </a:r>
              <a:r>
                <a:rPr lang="zh-CN" altLang="en-US" sz="1100" b="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sym typeface="SimHei"/>
                </a:rPr>
                <a:t>祛皱    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100" b="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sym typeface="SimHei"/>
                </a:rPr>
                <a:t>·</a:t>
              </a:r>
              <a:r>
                <a:rPr lang="zh-CN" altLang="en-US" sz="1100" b="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sym typeface="SimHei"/>
                </a:rPr>
                <a:t>消除眼袋，浮肿           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100" b="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sym typeface="SimHei"/>
                </a:rPr>
                <a:t>·</a:t>
              </a:r>
              <a:r>
                <a:rPr lang="zh-CN" altLang="en-US" sz="1100" b="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sym typeface="SimHei"/>
                </a:rPr>
                <a:t>缓解疲劳          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100" b="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sym typeface="SimHei"/>
                </a:rPr>
                <a:t>·</a:t>
              </a:r>
              <a:r>
                <a:rPr lang="zh-CN" altLang="en-US" sz="1100" b="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sym typeface="SimHei"/>
                </a:rPr>
                <a:t>亮白肌肤</a:t>
              </a:r>
              <a:endParaRPr lang="en-US" altLang="zh-CN" sz="11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imHei"/>
              </a:endParaRP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 bwMode="auto">
            <a:xfrm>
              <a:off x="6984000" y="3411941"/>
              <a:ext cx="1872000" cy="1587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 bwMode="auto">
            <a:xfrm>
              <a:off x="7000892" y="4429132"/>
              <a:ext cx="1872000" cy="1587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" name="组合 25"/>
          <p:cNvGrpSpPr>
            <a:grpSpLocks noChangeAspect="1"/>
          </p:cNvGrpSpPr>
          <p:nvPr/>
        </p:nvGrpSpPr>
        <p:grpSpPr>
          <a:xfrm>
            <a:off x="5868000" y="180000"/>
            <a:ext cx="931949" cy="6480000"/>
            <a:chOff x="-1500230" y="428604"/>
            <a:chExt cx="720000" cy="5006280"/>
          </a:xfrm>
        </p:grpSpPr>
        <p:pic>
          <p:nvPicPr>
            <p:cNvPr id="27650" name="Picture 2" descr="U:\设计\B-产品细节库\礼想家\GD-E006V\小\4W4A8604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1500230" y="257174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7651" name="Picture 3" descr="U:\设计\B-产品细节库\礼想家\GD-E006V\小\4W4A8605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-1500230" y="185736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7652" name="Picture 4" descr="U:\设计\B-产品细节库\礼想家\GD-E006V\小\4W4A8606 拷贝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-1500230" y="114298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7653" name="Picture 5" descr="U:\设计\B-产品细节库\礼想家\GD-E006V\小\GD-E006V（1）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-1500230" y="42860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7654" name="Picture 6" descr="U:\设计\B-产品细节库\礼想家\GD-E006V\小\IMG_9378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1500230" y="328612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7655" name="Picture 7" descr="U:\设计\B-产品细节库\礼想家\GD-E006V\小\IMG_9384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-1500230" y="400050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7656" name="Picture 8" descr="U:\设计\B-产品细节库\礼想家\GD-E006V\小\IMG_9385.JP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-1500230" y="4714884"/>
              <a:ext cx="720000" cy="720000"/>
            </a:xfrm>
            <a:prstGeom prst="rect">
              <a:avLst/>
            </a:prstGeom>
            <a:noFill/>
          </p:spPr>
        </p:pic>
      </p:grpSp>
      <p:sp>
        <p:nvSpPr>
          <p:cNvPr id="26" name="矩形 25"/>
          <p:cNvSpPr/>
          <p:nvPr/>
        </p:nvSpPr>
        <p:spPr>
          <a:xfrm>
            <a:off x="3714744" y="357166"/>
            <a:ext cx="914400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53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4983</TotalTime>
  <Words>48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805</cp:revision>
  <dcterms:created xsi:type="dcterms:W3CDTF">2016-12-01T07:26:00Z</dcterms:created>
  <dcterms:modified xsi:type="dcterms:W3CDTF">2018-02-11T02:51:59Z</dcterms:modified>
</cp:coreProperties>
</file>