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E:\WORK\201604 PPT\201604 礼想家 PPT\00-01.jpg"/>
          <p:cNvPicPr preferRelativeResize="0">
            <a:picLocks noChangeArrowheads="1"/>
          </p:cNvPicPr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6804000" y="180000"/>
            <a:ext cx="2196000" cy="6480000"/>
          </a:xfrm>
          <a:prstGeom prst="rect">
            <a:avLst/>
          </a:prstGeom>
          <a:noFill/>
        </p:spPr>
      </p:pic>
      <p:pic>
        <p:nvPicPr>
          <p:cNvPr id="14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40000" contrast="3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290" name="Picture 2" descr="E:\WORK\2016 10 目录\201610 PPT\201610 SNOOPY PPT\4W4A034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0000"/>
            <a:ext cx="6337092" cy="6480000"/>
          </a:xfrm>
          <a:prstGeom prst="rect">
            <a:avLst/>
          </a:prstGeom>
          <a:noFill/>
        </p:spPr>
      </p:pic>
      <p:pic>
        <p:nvPicPr>
          <p:cNvPr id="12291" name="Picture 3" descr="E:\WORK\2016 10 目录\201610 PPT\201610 SNOOPY PPT\GD-E005V（1）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1090" y="4714884"/>
            <a:ext cx="259448" cy="1404000"/>
          </a:xfrm>
          <a:prstGeom prst="rect">
            <a:avLst/>
          </a:prstGeom>
          <a:noFill/>
        </p:spPr>
      </p:pic>
      <p:grpSp>
        <p:nvGrpSpPr>
          <p:cNvPr id="2" name="组合 18"/>
          <p:cNvGrpSpPr/>
          <p:nvPr/>
        </p:nvGrpSpPr>
        <p:grpSpPr>
          <a:xfrm>
            <a:off x="0" y="6500834"/>
            <a:ext cx="5624431" cy="184227"/>
            <a:chOff x="1071602" y="6500834"/>
            <a:chExt cx="5624431" cy="184227"/>
          </a:xfrm>
        </p:grpSpPr>
        <p:sp>
          <p:nvSpPr>
            <p:cNvPr id="20" name="矩形 19"/>
            <p:cNvSpPr/>
            <p:nvPr/>
          </p:nvSpPr>
          <p:spPr>
            <a:xfrm>
              <a:off x="1071602" y="6500834"/>
              <a:ext cx="928662" cy="142876"/>
            </a:xfrm>
            <a:prstGeom prst="rect">
              <a:avLst/>
            </a:prstGeom>
            <a:solidFill>
              <a:srgbClr val="991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28"/>
          <p:cNvGrpSpPr/>
          <p:nvPr/>
        </p:nvGrpSpPr>
        <p:grpSpPr>
          <a:xfrm>
            <a:off x="6929454" y="2126058"/>
            <a:ext cx="2071702" cy="5044458"/>
            <a:chOff x="6929454" y="2126058"/>
            <a:chExt cx="2071702" cy="5044458"/>
          </a:xfrm>
        </p:grpSpPr>
        <p:sp>
          <p:nvSpPr>
            <p:cNvPr id="22" name="Shape 67"/>
            <p:cNvSpPr>
              <a:spLocks noChangeArrowheads="1"/>
            </p:cNvSpPr>
            <p:nvPr/>
          </p:nvSpPr>
          <p:spPr bwMode="auto">
            <a:xfrm>
              <a:off x="6929454" y="2126058"/>
              <a:ext cx="2071702" cy="504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 105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37.00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 lvl="0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GD-E005V</a:t>
              </a:r>
            </a:p>
            <a:p>
              <a:pPr lvl="0"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眼部按摩仪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产品参数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0.1W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装箱明细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50pcs/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箱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包装尺寸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16×7×3cm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祛除眼部皱纹 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震动按摩缓解疲劳         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小巧轻便易于携带           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SimHei"/>
                </a:rPr>
                <a:t>增加细胞活力，淡化细纹</a:t>
              </a:r>
              <a:endParaRPr lang="en-US" altLang="zh-CN" sz="1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6984000" y="3411941"/>
              <a:ext cx="1872000" cy="158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984000" y="4284669"/>
              <a:ext cx="1872000" cy="158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4"/>
          <p:cNvGrpSpPr>
            <a:grpSpLocks noChangeAspect="1"/>
          </p:cNvGrpSpPr>
          <p:nvPr/>
        </p:nvGrpSpPr>
        <p:grpSpPr>
          <a:xfrm>
            <a:off x="5572132" y="214290"/>
            <a:ext cx="1144206" cy="6480000"/>
            <a:chOff x="-1428792" y="428604"/>
            <a:chExt cx="720000" cy="4077586"/>
          </a:xfrm>
        </p:grpSpPr>
        <p:pic>
          <p:nvPicPr>
            <p:cNvPr id="28674" name="Picture 2" descr="U:\设计\B-产品细节库\礼想家\GD-E005V\小\4W4A444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428792" y="235743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8675" name="Picture 3" descr="U:\设计\B-产品细节库\礼想家\GD-E005V\小\4W4A4449 - 副本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428792" y="307181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8676" name="Picture 4" descr="U:\设计\B-产品细节库\礼想家\GD-E005V\小\4W4A4449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428792" y="37861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8677" name="Picture 5" descr="U:\设计\B-产品细节库\礼想家\GD-E005V\小\4W4A4459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428792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8678" name="Picture 6" descr="U:\设计\B-产品细节库\礼想家\GD-E005V\小\4W4A4463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28792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8679" name="Picture 7" descr="U:\设计\B-产品细节库\礼想家\GD-E005V\小\GD-E005V1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428792" y="428604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6" name="矩形 25"/>
          <p:cNvSpPr/>
          <p:nvPr/>
        </p:nvSpPr>
        <p:spPr>
          <a:xfrm>
            <a:off x="285720" y="5000636"/>
            <a:ext cx="2071702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75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806</cp:revision>
  <dcterms:created xsi:type="dcterms:W3CDTF">2016-12-01T07:26:00Z</dcterms:created>
  <dcterms:modified xsi:type="dcterms:W3CDTF">2018-02-11T02:52:20Z</dcterms:modified>
</cp:coreProperties>
</file>