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7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>
          <a:xfrm>
            <a:off x="6804000" y="180000"/>
            <a:ext cx="2340000" cy="6480000"/>
            <a:chOff x="6804000" y="180000"/>
            <a:chExt cx="2340000" cy="6480000"/>
          </a:xfrm>
        </p:grpSpPr>
        <p:sp>
          <p:nvSpPr>
            <p:cNvPr id="33" name="矩形 32"/>
            <p:cNvSpPr/>
            <p:nvPr/>
          </p:nvSpPr>
          <p:spPr>
            <a:xfrm>
              <a:off x="6804000" y="180000"/>
              <a:ext cx="2340000" cy="6480000"/>
            </a:xfrm>
            <a:prstGeom prst="rect">
              <a:avLst/>
            </a:prstGeom>
            <a:solidFill>
              <a:srgbClr val="E3C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Picture 3" descr="E:\WORK\201604 PPT\201604 礼想家 PPT\GID LOGO-02-01.png"/>
            <p:cNvPicPr>
              <a:picLocks noChangeAspect="1" noChangeArrowheads="1"/>
            </p:cNvPicPr>
            <p:nvPr/>
          </p:nvPicPr>
          <p:blipFill>
            <a:blip r:embed="rId2">
              <a:lum bright="40000" contrast="30000"/>
            </a:blip>
            <a:srcRect/>
            <a:stretch>
              <a:fillRect/>
            </a:stretch>
          </p:blipFill>
          <p:spPr bwMode="auto">
            <a:xfrm>
              <a:off x="7200000" y="612000"/>
              <a:ext cx="1428760" cy="1428760"/>
            </a:xfrm>
            <a:prstGeom prst="rect">
              <a:avLst/>
            </a:prstGeom>
            <a:noFill/>
          </p:spPr>
        </p:pic>
      </p:grpSp>
      <p:cxnSp>
        <p:nvCxnSpPr>
          <p:cNvPr id="32" name="直接连接符 31"/>
          <p:cNvCxnSpPr/>
          <p:nvPr/>
        </p:nvCxnSpPr>
        <p:spPr bwMode="auto">
          <a:xfrm>
            <a:off x="6984000" y="2009764"/>
            <a:ext cx="1872000" cy="1587"/>
          </a:xfrm>
          <a:prstGeom prst="line">
            <a:avLst/>
          </a:prstGeom>
          <a:ln w="19050">
            <a:solidFill>
              <a:srgbClr val="CEB796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105" name="Picture 10" descr="\\server2\C PSD集中营\博品新网站照片整理\GD\gd-231\DSC_78830 (2).jpg"/>
          <p:cNvPicPr>
            <a:picLocks noChangeAspect="1" noChangeArrowheads="1"/>
          </p:cNvPicPr>
          <p:nvPr/>
        </p:nvPicPr>
        <p:blipFill>
          <a:blip r:embed="rId3"/>
          <a:srcRect l="2702" t="2248"/>
          <a:stretch>
            <a:fillRect/>
          </a:stretch>
        </p:blipFill>
        <p:spPr bwMode="auto">
          <a:xfrm>
            <a:off x="142844" y="642938"/>
            <a:ext cx="5143531" cy="621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E:\WORK\201604 PPT\201604 礼想家 PPT\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0" y="642918"/>
            <a:ext cx="5403850" cy="785818"/>
          </a:xfrm>
          <a:prstGeom prst="rect">
            <a:avLst/>
          </a:prstGeom>
          <a:noFill/>
        </p:spPr>
      </p:pic>
      <p:pic>
        <p:nvPicPr>
          <p:cNvPr id="13" name="Picture 2" descr="E:\WORK\201604 PPT\201604 礼想家 PPT\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 flipV="1">
            <a:off x="1857368" y="3357550"/>
            <a:ext cx="6215082" cy="785818"/>
          </a:xfrm>
          <a:prstGeom prst="rect">
            <a:avLst/>
          </a:prstGeom>
          <a:noFill/>
        </p:spPr>
      </p:pic>
      <p:pic>
        <p:nvPicPr>
          <p:cNvPr id="14" name="Picture 2" descr="E:\WORK\201604 PPT\201604 礼想家 PPT\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-2607475" y="3250393"/>
            <a:ext cx="6215082" cy="1000132"/>
          </a:xfrm>
          <a:prstGeom prst="rect">
            <a:avLst/>
          </a:prstGeom>
          <a:noFill/>
        </p:spPr>
      </p:pic>
      <p:pic>
        <p:nvPicPr>
          <p:cNvPr id="11" name="Picture 2" descr="E:\WORK\201604 PPT\201604 礼想家 PPT\201604 ppt-10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357166"/>
            <a:ext cx="512763" cy="557213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4629037" y="1000108"/>
            <a:ext cx="800219" cy="37147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3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灵动之美，优雅身姿</a:t>
            </a:r>
          </a:p>
          <a:p>
            <a:endParaRPr lang="zh-CN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 rot="5400000">
            <a:off x="4486161" y="4357694"/>
            <a:ext cx="1285884" cy="1588"/>
          </a:xfrm>
          <a:prstGeom prst="line">
            <a:avLst/>
          </a:prstGeom>
          <a:ln>
            <a:solidFill>
              <a:srgbClr val="9917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41"/>
          <p:cNvGrpSpPr/>
          <p:nvPr/>
        </p:nvGrpSpPr>
        <p:grpSpPr>
          <a:xfrm>
            <a:off x="6929454" y="2143116"/>
            <a:ext cx="2071702" cy="5025991"/>
            <a:chOff x="6929454" y="2143116"/>
            <a:chExt cx="2071702" cy="5025991"/>
          </a:xfrm>
        </p:grpSpPr>
        <p:sp>
          <p:nvSpPr>
            <p:cNvPr id="37" name="Shape 67"/>
            <p:cNvSpPr>
              <a:spLocks noChangeArrowheads="1"/>
            </p:cNvSpPr>
            <p:nvPr/>
          </p:nvSpPr>
          <p:spPr bwMode="auto">
            <a:xfrm>
              <a:off x="6929454" y="2143116"/>
              <a:ext cx="2071702" cy="5025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168.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00</a:t>
              </a:r>
              <a:endParaRPr lang="zh-CN" altLang="en-US" sz="1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46.00</a:t>
              </a:r>
            </a:p>
            <a:p>
              <a:pPr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GD-231</a:t>
              </a: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爱家  电吹风</a:t>
              </a: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1200W 220V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24pcs/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19.8×11.5×7.5cm</a:t>
              </a:r>
              <a:endParaRPr lang="zh-CN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便携式电吹风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可折叠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独立风嘴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带冷风功能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三档风力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直流马达电机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超静音设计。</a:t>
              </a:r>
              <a:endParaRPr lang="en-US" altLang="zh-CN" sz="12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>
              <a:off x="6929454" y="3500438"/>
              <a:ext cx="1872000" cy="1587"/>
            </a:xfrm>
            <a:prstGeom prst="line">
              <a:avLst/>
            </a:prstGeom>
            <a:ln w="381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 bwMode="auto">
            <a:xfrm>
              <a:off x="7000892" y="5929330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 bwMode="auto">
            <a:xfrm>
              <a:off x="6984000" y="4477100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" name="组合 27"/>
          <p:cNvGrpSpPr>
            <a:grpSpLocks noChangeAspect="1"/>
          </p:cNvGrpSpPr>
          <p:nvPr/>
        </p:nvGrpSpPr>
        <p:grpSpPr>
          <a:xfrm>
            <a:off x="5715008" y="252000"/>
            <a:ext cx="1087077" cy="6480000"/>
            <a:chOff x="-1285916" y="0"/>
            <a:chExt cx="720000" cy="4291876"/>
          </a:xfrm>
        </p:grpSpPr>
        <p:pic>
          <p:nvPicPr>
            <p:cNvPr id="29698" name="Picture 2" descr="U:\设计\B-产品细节库\礼想家\gd-231\小\1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1285916" y="142873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9699" name="Picture 3" descr="U:\设计\B-产品细节库\礼想家\gd-231\小\2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1285916" y="214311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9700" name="Picture 4" descr="U:\设计\B-产品细节库\礼想家\gd-231\小\3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1285916" y="71435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9701" name="Picture 5" descr="U:\设计\B-产品细节库\礼想家\gd-231\小\形象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1285916" y="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9702" name="Picture 6" descr="U:\设计\B-产品细节库\礼想家\gd-231\小\长1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285916" y="285749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9703" name="Picture 7" descr="U:\设计\B-产品细节库\礼想家\gd-231\小\长2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285916" y="3571876"/>
              <a:ext cx="720000" cy="720000"/>
            </a:xfrm>
            <a:prstGeom prst="rect">
              <a:avLst/>
            </a:prstGeom>
            <a:noFill/>
          </p:spPr>
        </p:pic>
      </p:grpSp>
      <p:sp>
        <p:nvSpPr>
          <p:cNvPr id="25" name="矩形 24"/>
          <p:cNvSpPr/>
          <p:nvPr/>
        </p:nvSpPr>
        <p:spPr>
          <a:xfrm>
            <a:off x="2428860" y="357166"/>
            <a:ext cx="914400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9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4983</TotalTime>
  <Words>65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807</cp:revision>
  <dcterms:created xsi:type="dcterms:W3CDTF">2016-12-01T07:26:00Z</dcterms:created>
  <dcterms:modified xsi:type="dcterms:W3CDTF">2018-02-11T02:52:30Z</dcterms:modified>
</cp:coreProperties>
</file>