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7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E:\WORK\201604 PPT\201604 礼想家 PPT\0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6483350" cy="6483350"/>
          </a:xfrm>
          <a:prstGeom prst="rect">
            <a:avLst/>
          </a:prstGeom>
          <a:noFill/>
        </p:spPr>
      </p:pic>
      <p:grpSp>
        <p:nvGrpSpPr>
          <p:cNvPr id="2" name="组合 29"/>
          <p:cNvGrpSpPr/>
          <p:nvPr/>
        </p:nvGrpSpPr>
        <p:grpSpPr>
          <a:xfrm>
            <a:off x="6804000" y="180000"/>
            <a:ext cx="2196000" cy="6480000"/>
            <a:chOff x="6804000" y="180000"/>
            <a:chExt cx="2196000" cy="6480000"/>
          </a:xfrm>
        </p:grpSpPr>
        <p:grpSp>
          <p:nvGrpSpPr>
            <p:cNvPr id="3" name="组合 27"/>
            <p:cNvGrpSpPr/>
            <p:nvPr/>
          </p:nvGrpSpPr>
          <p:grpSpPr>
            <a:xfrm>
              <a:off x="6804000" y="180000"/>
              <a:ext cx="2196000" cy="6480000"/>
              <a:chOff x="6804000" y="180000"/>
              <a:chExt cx="2196000" cy="64800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6804000" y="180000"/>
                <a:ext cx="2196000" cy="6480000"/>
              </a:xfrm>
              <a:prstGeom prst="rect">
                <a:avLst/>
              </a:prstGeom>
              <a:solidFill>
                <a:srgbClr val="E3CD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6" name="Picture 3" descr="E:\WORK\201604 PPT\201604 礼想家 PPT\GID LOGO-02-01.png"/>
              <p:cNvPicPr>
                <a:picLocks noChangeAspect="1" noChangeArrowheads="1"/>
              </p:cNvPicPr>
              <p:nvPr/>
            </p:nvPicPr>
            <p:blipFill>
              <a:blip r:embed="rId3">
                <a:lum bright="40000" contrast="30000"/>
              </a:blip>
              <a:srcRect/>
              <a:stretch>
                <a:fillRect/>
              </a:stretch>
            </p:blipFill>
            <p:spPr bwMode="auto">
              <a:xfrm>
                <a:off x="7200000" y="612000"/>
                <a:ext cx="1428760" cy="1428760"/>
              </a:xfrm>
              <a:prstGeom prst="rect">
                <a:avLst/>
              </a:prstGeom>
              <a:noFill/>
            </p:spPr>
          </p:pic>
        </p:grpSp>
        <p:cxnSp>
          <p:nvCxnSpPr>
            <p:cNvPr id="34" name="直接连接符 33"/>
            <p:cNvCxnSpPr/>
            <p:nvPr/>
          </p:nvCxnSpPr>
          <p:spPr bwMode="auto">
            <a:xfrm>
              <a:off x="6984000" y="2009764"/>
              <a:ext cx="1872000" cy="1587"/>
            </a:xfrm>
            <a:prstGeom prst="line">
              <a:avLst/>
            </a:prstGeom>
            <a:ln w="1905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1267" name="Picture 3" descr="E:\WORK\201604 PPT\201604 礼想家 PPT\127-128礼想家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2357430"/>
            <a:ext cx="4875020" cy="3930645"/>
          </a:xfrm>
          <a:prstGeom prst="rect">
            <a:avLst/>
          </a:prstGeom>
          <a:noFill/>
        </p:spPr>
      </p:pic>
      <p:grpSp>
        <p:nvGrpSpPr>
          <p:cNvPr id="4" name="组合 28"/>
          <p:cNvGrpSpPr/>
          <p:nvPr/>
        </p:nvGrpSpPr>
        <p:grpSpPr>
          <a:xfrm>
            <a:off x="1285852" y="928670"/>
            <a:ext cx="4500594" cy="830997"/>
            <a:chOff x="2357422" y="928670"/>
            <a:chExt cx="4500594" cy="830997"/>
          </a:xfrm>
        </p:grpSpPr>
        <p:sp>
          <p:nvSpPr>
            <p:cNvPr id="24" name="矩形 23"/>
            <p:cNvSpPr/>
            <p:nvPr/>
          </p:nvSpPr>
          <p:spPr>
            <a:xfrm>
              <a:off x="6357950" y="1404000"/>
              <a:ext cx="500066" cy="261578"/>
            </a:xfrm>
            <a:prstGeom prst="rect">
              <a:avLst/>
            </a:prstGeom>
            <a:solidFill>
              <a:srgbClr val="991736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57422" y="928670"/>
              <a:ext cx="407196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sz="2400" spc="300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墨韵飘香</a:t>
              </a:r>
              <a:endParaRPr lang="en-US" altLang="zh-CN" sz="2400" spc="300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 algn="r"/>
              <a:r>
                <a:rPr lang="zh-CN" altLang="en-US" sz="2400" spc="300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挑逗你的</a:t>
              </a:r>
              <a:r>
                <a:rPr lang="zh-CN" altLang="en-US" sz="2400" b="1" spc="300" dirty="0" smtClean="0">
                  <a:solidFill>
                    <a:schemeClr val="accent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味蕾</a:t>
              </a:r>
            </a:p>
          </p:txBody>
        </p:sp>
      </p:grpSp>
      <p:grpSp>
        <p:nvGrpSpPr>
          <p:cNvPr id="5" name="组合 36"/>
          <p:cNvGrpSpPr/>
          <p:nvPr/>
        </p:nvGrpSpPr>
        <p:grpSpPr>
          <a:xfrm>
            <a:off x="6929454" y="2214554"/>
            <a:ext cx="2071702" cy="5049075"/>
            <a:chOff x="6929454" y="2318489"/>
            <a:chExt cx="2071702" cy="4708075"/>
          </a:xfrm>
        </p:grpSpPr>
        <p:sp>
          <p:nvSpPr>
            <p:cNvPr id="38" name="Shape 67"/>
            <p:cNvSpPr>
              <a:spLocks noChangeArrowheads="1"/>
            </p:cNvSpPr>
            <p:nvPr/>
          </p:nvSpPr>
          <p:spPr bwMode="auto">
            <a:xfrm>
              <a:off x="6929454" y="2318489"/>
              <a:ext cx="2071702" cy="4708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市场参考价：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 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SimHei"/>
                </a:rPr>
                <a:t>328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.00</a:t>
              </a:r>
              <a:endParaRPr lang="zh-CN" altLang="en-US" sz="14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批发价：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126.00</a:t>
              </a:r>
            </a:p>
            <a:p>
              <a:pPr>
                <a:defRPr/>
              </a:pPr>
              <a:r>
                <a:rPr lang="zh-CN" altLang="zh-CN" sz="2400" b="1" dirty="0" smtClean="0">
                  <a:latin typeface="微软雅黑" pitchFamily="34" charset="-122"/>
                  <a:ea typeface="微软雅黑" pitchFamily="34" charset="-122"/>
                  <a:cs typeface="Arial Unicode MS" pitchFamily="34" charset="-122"/>
                  <a:sym typeface="黑体" pitchFamily="49" charset="-122"/>
                </a:rPr>
                <a:t>GD-023</a:t>
              </a:r>
              <a:endParaRPr lang="en-US" altLang="zh-CN" sz="2400" b="1" dirty="0" smtClean="0"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爱家电烤箱 </a:t>
              </a:r>
            </a:p>
            <a:p>
              <a:pPr>
                <a:lnSpc>
                  <a:spcPct val="150000"/>
                </a:lnSpc>
              </a:pPr>
              <a:endParaRPr lang="en-US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产品参数   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800W   6L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装箱明细   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4pcs/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箱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包装尺寸    ：</a:t>
              </a: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38×26×23cm</a:t>
              </a:r>
              <a:endParaRPr lang="zh-CN" altLang="zh-CN" sz="100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20000"/>
                </a:lnSpc>
                <a:defRPr/>
              </a:pPr>
              <a:endParaRPr lang="en-US" altLang="zh-CN" sz="1050" b="1" dirty="0" smtClean="0"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功能简介：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附响铃功能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·15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分钟定时功率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·</a:t>
              </a:r>
              <a:r>
                <a:rPr lang="zh-CN" altLang="en-US" sz="1100" b="1" dirty="0" smtClean="0">
                  <a:latin typeface="微软雅黑" pitchFamily="34" charset="-122"/>
                  <a:ea typeface="微软雅黑" pitchFamily="34" charset="-122"/>
                  <a:sym typeface="黑体" pitchFamily="49" charset="-122"/>
                </a:rPr>
                <a:t>可拆卸式底板便于清洗</a:t>
              </a:r>
            </a:p>
            <a:p>
              <a:pPr>
                <a:lnSpc>
                  <a:spcPct val="150000"/>
                </a:lnSpc>
              </a:pPr>
              <a:endPara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  <a:sym typeface="黑体" pitchFamily="49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黑体" pitchFamily="49" charset="-122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 bwMode="auto">
            <a:xfrm>
              <a:off x="6929454" y="3517528"/>
              <a:ext cx="1872000" cy="1587"/>
            </a:xfrm>
            <a:prstGeom prst="line">
              <a:avLst/>
            </a:prstGeom>
            <a:ln w="381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 bwMode="auto">
            <a:xfrm>
              <a:off x="7000892" y="5649153"/>
              <a:ext cx="1872000" cy="1587"/>
            </a:xfrm>
            <a:prstGeom prst="line">
              <a:avLst/>
            </a:prstGeom>
            <a:ln w="127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 bwMode="auto">
            <a:xfrm>
              <a:off x="7000892" y="4383500"/>
              <a:ext cx="1872000" cy="1587"/>
            </a:xfrm>
            <a:prstGeom prst="line">
              <a:avLst/>
            </a:prstGeom>
            <a:ln w="12700">
              <a:solidFill>
                <a:srgbClr val="CEB796"/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" name="组合 31"/>
          <p:cNvGrpSpPr>
            <a:grpSpLocks noChangeAspect="1"/>
          </p:cNvGrpSpPr>
          <p:nvPr/>
        </p:nvGrpSpPr>
        <p:grpSpPr>
          <a:xfrm>
            <a:off x="5724000" y="180000"/>
            <a:ext cx="1087077" cy="6480000"/>
            <a:chOff x="-1143040" y="0"/>
            <a:chExt cx="720000" cy="4291876"/>
          </a:xfrm>
        </p:grpSpPr>
        <p:pic>
          <p:nvPicPr>
            <p:cNvPr id="31746" name="Picture 2" descr="U:\设计\B-产品细节库\礼想家\GD-023\小\2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-1143040" y="214311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31747" name="Picture 3" descr="U:\设计\B-产品细节库\礼想家\GD-023\小\3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-1143040" y="142873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31748" name="Picture 4" descr="U:\设计\B-产品细节库\礼想家\GD-023\小\4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-1143040" y="285749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31749" name="Picture 5" descr="U:\设计\B-产品细节库\礼想家\GD-023\小\形象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-1143040" y="357187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31750" name="Picture 6" descr="U:\设计\B-产品细节库\礼想家\GD-023\小\长1.JP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-1143040" y="714356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31751" name="Picture 7" descr="U:\设计\B-产品细节库\礼想家\GD-023\小\长2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1143040" y="0"/>
              <a:ext cx="720000" cy="720000"/>
            </a:xfrm>
            <a:prstGeom prst="rect">
              <a:avLst/>
            </a:prstGeom>
            <a:noFill/>
          </p:spPr>
        </p:pic>
      </p:grpSp>
      <p:sp>
        <p:nvSpPr>
          <p:cNvPr id="25" name="矩形 24"/>
          <p:cNvSpPr/>
          <p:nvPr/>
        </p:nvSpPr>
        <p:spPr>
          <a:xfrm>
            <a:off x="428596" y="714356"/>
            <a:ext cx="2071702" cy="12144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订购品，尚有部分库存。</a:t>
            </a:r>
            <a:endParaRPr lang="en-US" altLang="zh-CN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出完库存不再备货，再订货需起订量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09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4984</TotalTime>
  <Words>76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808</cp:revision>
  <dcterms:created xsi:type="dcterms:W3CDTF">2016-12-01T07:26:00Z</dcterms:created>
  <dcterms:modified xsi:type="dcterms:W3CDTF">2018-02-11T02:52:39Z</dcterms:modified>
</cp:coreProperties>
</file>