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49324" y="1714488"/>
            <a:ext cx="3024000" cy="45719"/>
          </a:xfrm>
          <a:prstGeom prst="rect">
            <a:avLst/>
          </a:prstGeom>
          <a:solidFill>
            <a:srgbClr val="AF341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E:\WORK\201604 PPT\201604 礼想家 PPT\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83350" cy="6483350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196000" cy="6480000"/>
              <a:chOff x="6804000" y="180000"/>
              <a:chExt cx="2196000" cy="6480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804000" y="180000"/>
                <a:ext cx="2196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22" name="直接连接符 21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2" name="Picture 2" descr="E:\WORK\201604 PPT\201604 礼想家 PPT\201604 ppt-10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214" y="2928934"/>
            <a:ext cx="512763" cy="557213"/>
          </a:xfrm>
          <a:prstGeom prst="rect">
            <a:avLst/>
          </a:prstGeom>
          <a:noFill/>
        </p:spPr>
      </p:pic>
      <p:grpSp>
        <p:nvGrpSpPr>
          <p:cNvPr id="4" name="组合 12"/>
          <p:cNvGrpSpPr/>
          <p:nvPr/>
        </p:nvGrpSpPr>
        <p:grpSpPr>
          <a:xfrm>
            <a:off x="0" y="1785926"/>
            <a:ext cx="5400033" cy="184227"/>
            <a:chOff x="1296000" y="6500834"/>
            <a:chExt cx="5400033" cy="184227"/>
          </a:xfrm>
        </p:grpSpPr>
        <p:sp>
          <p:nvSpPr>
            <p:cNvPr id="15" name="矩形 14"/>
            <p:cNvSpPr/>
            <p:nvPr/>
          </p:nvSpPr>
          <p:spPr>
            <a:xfrm>
              <a:off x="1296000" y="6500834"/>
              <a:ext cx="704264" cy="142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100" name="Picture 4" descr="E:\WORK\201604 PPT\201604 礼想家 PPT\GD-556.png"/>
          <p:cNvPicPr>
            <a:picLocks noChangeAspect="1" noChangeArrowheads="1"/>
          </p:cNvPicPr>
          <p:nvPr/>
        </p:nvPicPr>
        <p:blipFill>
          <a:blip r:embed="rId6"/>
          <a:srcRect b="9300"/>
          <a:stretch>
            <a:fillRect/>
          </a:stretch>
        </p:blipFill>
        <p:spPr bwMode="auto">
          <a:xfrm>
            <a:off x="571472" y="1643050"/>
            <a:ext cx="5403850" cy="5000660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714348" y="1285860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300" dirty="0" smtClean="0">
                <a:solidFill>
                  <a:srgbClr val="AF341B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自制酸奶，</a:t>
            </a:r>
            <a:r>
              <a:rPr lang="zh-CN" altLang="en-US" sz="2400" b="1" spc="300" dirty="0" smtClean="0">
                <a:solidFill>
                  <a:srgbClr val="AF341B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味力无限</a:t>
            </a:r>
          </a:p>
        </p:txBody>
      </p:sp>
      <p:grpSp>
        <p:nvGrpSpPr>
          <p:cNvPr id="5" name="组合 29"/>
          <p:cNvGrpSpPr/>
          <p:nvPr/>
        </p:nvGrpSpPr>
        <p:grpSpPr>
          <a:xfrm>
            <a:off x="6929454" y="2214554"/>
            <a:ext cx="2071702" cy="5118324"/>
            <a:chOff x="6929454" y="2148093"/>
            <a:chExt cx="2071702" cy="5118324"/>
          </a:xfrm>
        </p:grpSpPr>
        <p:sp>
          <p:nvSpPr>
            <p:cNvPr id="31" name="Shape 67"/>
            <p:cNvSpPr>
              <a:spLocks noChangeArrowheads="1"/>
            </p:cNvSpPr>
            <p:nvPr/>
          </p:nvSpPr>
          <p:spPr bwMode="auto">
            <a:xfrm>
              <a:off x="6929454" y="2148093"/>
              <a:ext cx="2071702" cy="511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288.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84.00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GD-556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电炖盅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150W   1.2L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6pcs/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25.4×25.4×18cm</a:t>
              </a: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隔水炖煮，原汁原味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食物更营养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高、低档炖煮和保温功能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采用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PTC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发热更节能具防干烧断电保护功能</a:t>
              </a: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7000892" y="3433977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6929454" y="6005745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6984000" y="4318753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组合 34"/>
          <p:cNvGrpSpPr>
            <a:grpSpLocks noChangeAspect="1"/>
          </p:cNvGrpSpPr>
          <p:nvPr/>
        </p:nvGrpSpPr>
        <p:grpSpPr>
          <a:xfrm>
            <a:off x="5724000" y="180000"/>
            <a:ext cx="1087071" cy="6480000"/>
            <a:chOff x="-1357354" y="2071678"/>
            <a:chExt cx="720000" cy="4291900"/>
          </a:xfrm>
        </p:grpSpPr>
        <p:pic>
          <p:nvPicPr>
            <p:cNvPr id="32770" name="Picture 2" descr="U:\设计\B-产品细节库\礼想家\GD-556\小\4W4A8670 - 副本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357354" y="278605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2771" name="Picture 3" descr="U:\设计\B-产品细节库\礼想家\GD-556\小\4W4A8670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357354" y="350043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2772" name="Picture 4" descr="U:\设计\B-产品细节库\礼想家\GD-556\小\4W4A8671 - 副本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357354" y="207167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2773" name="Picture 5" descr="U:\设计\B-产品细节库\礼想家\GD-556\小\4W4A8671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357354" y="421481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2774" name="Picture 6" descr="U:\设计\B-产品细节库\礼想家\GD-556\小\4W4A8674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357354" y="492919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2775" name="Picture 7" descr="U:\设计\B-产品细节库\礼想家\GD-556\小\4W4A8677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357354" y="5643578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7" name="矩形 26"/>
          <p:cNvSpPr/>
          <p:nvPr/>
        </p:nvSpPr>
        <p:spPr>
          <a:xfrm>
            <a:off x="3286116" y="428604"/>
            <a:ext cx="91440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9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73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809</cp:revision>
  <dcterms:created xsi:type="dcterms:W3CDTF">2016-12-01T07:26:00Z</dcterms:created>
  <dcterms:modified xsi:type="dcterms:W3CDTF">2018-02-11T02:52:48Z</dcterms:modified>
</cp:coreProperties>
</file>