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196000" cy="6480000"/>
              <a:chOff x="6804000" y="180000"/>
              <a:chExt cx="2196000" cy="648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804000" y="180000"/>
                <a:ext cx="2196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2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6" name="直接连接符 25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8434" name="Picture 2" descr="E:\WORK\201604 PPT\201604 礼想家 PPT\GD-1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126128" cy="6483350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642910" y="1097805"/>
            <a:ext cx="1714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 smtClean="0">
                <a:solidFill>
                  <a:srgbClr val="991723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您的移动</a:t>
            </a:r>
            <a:endParaRPr lang="en-US" altLang="zh-CN" sz="2400" spc="300" dirty="0" smtClean="0">
              <a:solidFill>
                <a:srgbClr val="991723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400" b="1" spc="300" dirty="0" smtClean="0">
                <a:solidFill>
                  <a:srgbClr val="991723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迷你厨房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14348" y="1500174"/>
            <a:ext cx="1643074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1"/>
          <p:cNvGrpSpPr/>
          <p:nvPr/>
        </p:nvGrpSpPr>
        <p:grpSpPr>
          <a:xfrm>
            <a:off x="6929454" y="2071678"/>
            <a:ext cx="2071702" cy="5981637"/>
            <a:chOff x="6929454" y="2318489"/>
            <a:chExt cx="2071702" cy="5636494"/>
          </a:xfrm>
        </p:grpSpPr>
        <p:sp>
          <p:nvSpPr>
            <p:cNvPr id="33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5636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485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124.00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GD-148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爱家双层蒸煮饭盒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270W 2L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19.6×19.6×25.5cm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装箱数：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  <a:endParaRPr lang="en-US" altLang="zh-CN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蒸煮热多用</a:t>
              </a:r>
              <a:endPara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双层大容量、单层双层可自由选择</a:t>
              </a:r>
              <a:endPara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不锈钢内胆，安全耐用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分离式层架结构，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8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排孔循环蒸汽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防干烧断电保护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PTC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发热体；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6984000" y="3604372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7000892" y="6492081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6929454" y="4607233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24"/>
          <p:cNvGrpSpPr>
            <a:grpSpLocks noChangeAspect="1"/>
          </p:cNvGrpSpPr>
          <p:nvPr/>
        </p:nvGrpSpPr>
        <p:grpSpPr>
          <a:xfrm>
            <a:off x="5857884" y="180000"/>
            <a:ext cx="931954" cy="6480000"/>
            <a:chOff x="-1714544" y="0"/>
            <a:chExt cx="720000" cy="5006256"/>
          </a:xfrm>
        </p:grpSpPr>
        <p:pic>
          <p:nvPicPr>
            <p:cNvPr id="33794" name="Picture 2" descr="U:\设计\B-产品细节库\礼想家\GD-148\小\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714544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795" name="Picture 3" descr="U:\设计\B-产品细节库\礼想家\GD-148\小\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714544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796" name="Picture 4" descr="U:\设计\B-产品细节库\礼想家\GD-148\小\4W4A0297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714544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797" name="Picture 5" descr="U:\设计\B-产品细节库\礼想家\GD-148\小\4W4A035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714544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798" name="Picture 6" descr="U:\设计\B-产品细节库\礼想家\GD-148\小\4W4A035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714544" y="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799" name="Picture 7" descr="U:\设计\B-产品细节库\礼想家\GD-148\小\4W4A0358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714544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800" name="Picture 8" descr="U:\设计\B-产品细节库\礼想家\GD-148\小\5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714544" y="2857496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3" name="矩形 22"/>
          <p:cNvSpPr/>
          <p:nvPr/>
        </p:nvSpPr>
        <p:spPr>
          <a:xfrm>
            <a:off x="3714744" y="214290"/>
            <a:ext cx="207170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92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810</cp:revision>
  <dcterms:created xsi:type="dcterms:W3CDTF">2016-12-01T07:26:00Z</dcterms:created>
  <dcterms:modified xsi:type="dcterms:W3CDTF">2018-02-11T02:52:57Z</dcterms:modified>
</cp:coreProperties>
</file>