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E:\WORK\201604 PPT\201604 礼想家 PPT\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6483350" cy="6483350"/>
          </a:xfrm>
          <a:prstGeom prst="rect">
            <a:avLst/>
          </a:prstGeom>
          <a:noFill/>
        </p:spPr>
      </p:pic>
      <p:grpSp>
        <p:nvGrpSpPr>
          <p:cNvPr id="2" name="组合 27"/>
          <p:cNvGrpSpPr/>
          <p:nvPr/>
        </p:nvGrpSpPr>
        <p:grpSpPr>
          <a:xfrm>
            <a:off x="6804000" y="180000"/>
            <a:ext cx="2340000" cy="6480000"/>
            <a:chOff x="6804000" y="180000"/>
            <a:chExt cx="2340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340000" cy="6480000"/>
              <a:chOff x="6804000" y="180000"/>
              <a:chExt cx="2340000" cy="64800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804000" y="180000"/>
                <a:ext cx="2340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32" name="直接连接符 31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9219" name="Picture 3" descr="E:\WORK\201604 PPT\201604 礼想家 PPT\GD-699 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143116"/>
            <a:ext cx="1857388" cy="1390790"/>
          </a:xfrm>
          <a:prstGeom prst="rect">
            <a:avLst/>
          </a:prstGeom>
          <a:noFill/>
        </p:spPr>
      </p:pic>
      <p:pic>
        <p:nvPicPr>
          <p:cNvPr id="13314" name="Picture 2" descr="E:\WORK\201604 PPT\201604 礼想家 PPT\GD-699.png"/>
          <p:cNvPicPr>
            <a:picLocks noChangeAspect="1" noChangeArrowheads="1"/>
          </p:cNvPicPr>
          <p:nvPr/>
        </p:nvPicPr>
        <p:blipFill>
          <a:blip r:embed="rId5"/>
          <a:srcRect l="5318" b="21955"/>
          <a:stretch>
            <a:fillRect/>
          </a:stretch>
        </p:blipFill>
        <p:spPr bwMode="auto">
          <a:xfrm>
            <a:off x="142844" y="3000372"/>
            <a:ext cx="5087855" cy="3143272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3143240" y="1643050"/>
            <a:ext cx="3286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热辣美食，尽情品尝</a:t>
            </a:r>
          </a:p>
        </p:txBody>
      </p:sp>
      <p:grpSp>
        <p:nvGrpSpPr>
          <p:cNvPr id="4" name="组合 26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35" name="矩形 34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E3CD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30000" contrast="-40000"/>
            </a:blip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组合 36"/>
          <p:cNvGrpSpPr/>
          <p:nvPr/>
        </p:nvGrpSpPr>
        <p:grpSpPr>
          <a:xfrm>
            <a:off x="6858016" y="2214554"/>
            <a:ext cx="2143140" cy="4571251"/>
            <a:chOff x="6858016" y="1904158"/>
            <a:chExt cx="2143140" cy="4571251"/>
          </a:xfrm>
        </p:grpSpPr>
        <p:sp>
          <p:nvSpPr>
            <p:cNvPr id="38" name="Shape 67"/>
            <p:cNvSpPr>
              <a:spLocks noChangeArrowheads="1"/>
            </p:cNvSpPr>
            <p:nvPr/>
          </p:nvSpPr>
          <p:spPr bwMode="auto">
            <a:xfrm>
              <a:off x="6929454" y="1904158"/>
              <a:ext cx="2071702" cy="457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688.00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219.00</a:t>
              </a:r>
            </a:p>
            <a:p>
              <a:pPr>
                <a:defRPr/>
              </a:pPr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GD-699  </a:t>
              </a:r>
            </a:p>
            <a:p>
              <a:pPr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 火锅铁板烧组</a:t>
              </a:r>
            </a:p>
            <a:p>
              <a:pPr>
                <a:lnSpc>
                  <a:spcPct val="150000"/>
                </a:lnSpc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1050W    1.5L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 3pcs/</a:t>
              </a: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44×33×19cm</a:t>
              </a:r>
            </a:p>
            <a:p>
              <a:pPr>
                <a:lnSpc>
                  <a:spcPct val="120000"/>
                </a:lnSpc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煮、煎可同时进行；</a:t>
              </a:r>
              <a:endParaRPr lang="en-US" altLang="zh-CN" sz="11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可调式温控开关控制火锅</a:t>
              </a:r>
              <a:endPara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6858016" y="3332918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>
              <a:off x="7000892" y="5190306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6929454" y="4190174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214282" y="500042"/>
            <a:ext cx="1571636" cy="7143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60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811</cp:revision>
  <dcterms:created xsi:type="dcterms:W3CDTF">2016-12-01T07:26:00Z</dcterms:created>
  <dcterms:modified xsi:type="dcterms:W3CDTF">2018-02-11T02:53:05Z</dcterms:modified>
</cp:coreProperties>
</file>