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3643314"/>
            <a:ext cx="9144000" cy="3214686"/>
          </a:xfrm>
          <a:prstGeom prst="rect">
            <a:avLst/>
          </a:prstGeom>
          <a:solidFill>
            <a:srgbClr val="E3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780" name="Picture 2" descr="C:\Users\Administrator\Desktop\礼想家127-128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0"/>
            <a:ext cx="91440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8"/>
          <p:cNvGrpSpPr/>
          <p:nvPr/>
        </p:nvGrpSpPr>
        <p:grpSpPr>
          <a:xfrm>
            <a:off x="360000" y="3857628"/>
            <a:ext cx="5927906" cy="969496"/>
            <a:chOff x="360000" y="3600000"/>
            <a:chExt cx="5927906" cy="969496"/>
          </a:xfrm>
        </p:grpSpPr>
        <p:sp>
          <p:nvSpPr>
            <p:cNvPr id="22" name="Shape 67"/>
            <p:cNvSpPr>
              <a:spLocks noChangeArrowheads="1"/>
            </p:cNvSpPr>
            <p:nvPr/>
          </p:nvSpPr>
          <p:spPr bwMode="auto">
            <a:xfrm>
              <a:off x="4792947" y="3960000"/>
              <a:ext cx="1494959" cy="316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  <a:endParaRPr lang="zh-CN" altLang="zh-CN" sz="1100" b="1" dirty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sp>
          <p:nvSpPr>
            <p:cNvPr id="23" name="Shape 68"/>
            <p:cNvSpPr>
              <a:spLocks noChangeArrowheads="1"/>
            </p:cNvSpPr>
            <p:nvPr/>
          </p:nvSpPr>
          <p:spPr bwMode="auto">
            <a:xfrm>
              <a:off x="2500298" y="3600000"/>
              <a:ext cx="2162175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19" rIns="45719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TSK-13352</a:t>
              </a:r>
            </a:p>
            <a:p>
              <a:pPr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FORA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时尚休闲家电组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sp>
          <p:nvSpPr>
            <p:cNvPr id="28" name="Shape 67"/>
            <p:cNvSpPr>
              <a:spLocks noChangeArrowheads="1"/>
            </p:cNvSpPr>
            <p:nvPr/>
          </p:nvSpPr>
          <p:spPr bwMode="auto">
            <a:xfrm>
              <a:off x="360000" y="3600000"/>
              <a:ext cx="2214546" cy="969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 3288.00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1000.00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 bwMode="auto">
          <a:xfrm>
            <a:off x="396000" y="4590328"/>
            <a:ext cx="8280000" cy="158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Shape 67"/>
          <p:cNvSpPr>
            <a:spLocks noChangeArrowheads="1"/>
          </p:cNvSpPr>
          <p:nvPr/>
        </p:nvSpPr>
        <p:spPr bwMode="auto">
          <a:xfrm>
            <a:off x="6930000" y="4705200"/>
            <a:ext cx="2071702" cy="2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9" rIns="45719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储电座</a:t>
            </a:r>
          </a:p>
          <a:p>
            <a:pPr>
              <a:lnSpc>
                <a:spcPct val="150000"/>
              </a:lnSpc>
            </a:pPr>
            <a:endParaRPr lang="en-US" altLang="zh-CN" sz="100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产品尺寸：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22×22×5.5cm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功能简介：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供音乐播放器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台灯等产品使用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USB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输出插口充电显示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电力显示 </a:t>
            </a:r>
            <a:endParaRPr lang="zh-CN" altLang="zh-CN" sz="105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sp>
        <p:nvSpPr>
          <p:cNvPr id="24" name="Shape 67"/>
          <p:cNvSpPr>
            <a:spLocks noChangeArrowheads="1"/>
          </p:cNvSpPr>
          <p:nvPr/>
        </p:nvSpPr>
        <p:spPr bwMode="auto">
          <a:xfrm>
            <a:off x="4788000" y="4705200"/>
            <a:ext cx="2071702" cy="32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9" rIns="45719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CD/MP3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播放器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仿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2.1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声道  </a:t>
            </a: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产品尺寸：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21×15×40cm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功能简介：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可接</a:t>
            </a:r>
            <a:r>
              <a:rPr lang="en-US" altLang="zh-CN" sz="1050" b="1" dirty="0" err="1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iPOD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/MP3/WMA Port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支持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CD /MP3 CD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格式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IPOD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外围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JBL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等级喇叭特殊立体音音箱设计</a:t>
            </a:r>
            <a:endParaRPr lang="zh-CN" altLang="zh-CN" sz="105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sp>
        <p:nvSpPr>
          <p:cNvPr id="25" name="Shape 67"/>
          <p:cNvSpPr>
            <a:spLocks noChangeArrowheads="1"/>
          </p:cNvSpPr>
          <p:nvPr/>
        </p:nvSpPr>
        <p:spPr bwMode="auto">
          <a:xfrm>
            <a:off x="2502000" y="4705200"/>
            <a:ext cx="2071702" cy="335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9" rIns="45719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迷你扇</a:t>
            </a:r>
          </a:p>
          <a:p>
            <a:pPr>
              <a:lnSpc>
                <a:spcPct val="150000"/>
              </a:lnSpc>
            </a:pPr>
            <a:endParaRPr lang="en-US" altLang="zh-CN" sz="100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产品尺寸：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33.5×15×40.5cm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功能简介：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附充电器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USB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输出接口灯光寿命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5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年以上防止炫光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,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护眼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,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零闪烁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,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不会造成眼睛疲劳灯光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5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段调节滑动感应触控式面板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700LUX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高亮度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LED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灯泡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,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无热度。</a:t>
            </a:r>
            <a:endParaRPr lang="zh-CN" altLang="zh-CN" sz="100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sp>
        <p:nvSpPr>
          <p:cNvPr id="26" name="Shape 67"/>
          <p:cNvSpPr>
            <a:spLocks noChangeArrowheads="1"/>
          </p:cNvSpPr>
          <p:nvPr/>
        </p:nvSpPr>
        <p:spPr bwMode="auto">
          <a:xfrm>
            <a:off x="360000" y="4705200"/>
            <a:ext cx="2071702" cy="288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9" rIns="45719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收音机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产品尺寸：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22×22×35cm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功能简介：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外接音源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: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提供</a:t>
            </a:r>
            <a:r>
              <a:rPr lang="en-US" altLang="zh-CN" sz="1050" b="1" dirty="0" err="1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iPOD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/MP3 Port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触控按键平台收音机功能 时钟＆闹钟功能</a:t>
            </a:r>
            <a:endParaRPr lang="zh-CN" altLang="zh-CN" sz="1050" b="1" dirty="0" smtClean="0"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黑体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9256" y="142852"/>
            <a:ext cx="178595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7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166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812</cp:revision>
  <dcterms:created xsi:type="dcterms:W3CDTF">2016-12-01T07:26:00Z</dcterms:created>
  <dcterms:modified xsi:type="dcterms:W3CDTF">2018-02-11T02:53:24Z</dcterms:modified>
</cp:coreProperties>
</file>