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7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E:\WORK\201604 PPT\201604 礼想家 PPT\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00" y="180000"/>
            <a:ext cx="6483350" cy="6483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grpSp>
        <p:nvGrpSpPr>
          <p:cNvPr id="2" name="组合 39"/>
          <p:cNvGrpSpPr/>
          <p:nvPr/>
        </p:nvGrpSpPr>
        <p:grpSpPr>
          <a:xfrm>
            <a:off x="6804000" y="0"/>
            <a:ext cx="2340000" cy="6858000"/>
            <a:chOff x="6804000" y="180000"/>
            <a:chExt cx="2340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340000" cy="6480000"/>
              <a:chOff x="6804000" y="180000"/>
              <a:chExt cx="2340000" cy="648000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6804000" y="180000"/>
                <a:ext cx="2340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6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143768" y="428604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44" name="直接连接符 43"/>
            <p:cNvCxnSpPr/>
            <p:nvPr/>
          </p:nvCxnSpPr>
          <p:spPr bwMode="auto">
            <a:xfrm>
              <a:off x="7000892" y="1785926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0243" name="Picture 3" descr="E:\WORK\201604 PPT\201604 礼想家 PPT\GD-825.png"/>
          <p:cNvPicPr>
            <a:picLocks noChangeAspect="1" noChangeArrowheads="1"/>
          </p:cNvPicPr>
          <p:nvPr/>
        </p:nvPicPr>
        <p:blipFill>
          <a:blip r:embed="rId4"/>
          <a:srcRect b="17515"/>
          <a:stretch>
            <a:fillRect/>
          </a:stretch>
        </p:blipFill>
        <p:spPr bwMode="auto">
          <a:xfrm>
            <a:off x="688704" y="1548000"/>
            <a:ext cx="4240486" cy="4500594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2928926" y="1000108"/>
            <a:ext cx="364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天天新花样，营养好心情</a:t>
            </a:r>
          </a:p>
        </p:txBody>
      </p:sp>
      <p:grpSp>
        <p:nvGrpSpPr>
          <p:cNvPr id="4" name="组合 20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22" name="矩形 21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rgbClr val="E3C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30000" contrast="-4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组合 23"/>
          <p:cNvGrpSpPr/>
          <p:nvPr/>
        </p:nvGrpSpPr>
        <p:grpSpPr>
          <a:xfrm>
            <a:off x="6929454" y="1928802"/>
            <a:ext cx="2071702" cy="6071423"/>
            <a:chOff x="6929454" y="2181938"/>
            <a:chExt cx="2071702" cy="5802613"/>
          </a:xfrm>
        </p:grpSpPr>
        <p:sp>
          <p:nvSpPr>
            <p:cNvPr id="25" name="Shape 67"/>
            <p:cNvSpPr>
              <a:spLocks noChangeArrowheads="1"/>
            </p:cNvSpPr>
            <p:nvPr/>
          </p:nvSpPr>
          <p:spPr bwMode="auto">
            <a:xfrm>
              <a:off x="6929454" y="2181938"/>
              <a:ext cx="2071702" cy="5802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288.00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114.00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GD-825  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 多功能煮蛋器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360W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12pcs/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20.8×20.8×20.7cm</a:t>
              </a:r>
              <a:endParaRPr lang="zh-CN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时尚外观，精致工艺。操作简单、方便快捷。具有防干烧断电保护功能。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具有定时功能，保证最佳火候。蒸笼与蒸盘采用分离式结构，使用清洗更方便。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无油蒸煮，保留了食物的原汁原味和营养元素。底盘不粘层设计，可以直接煎炒。</a:t>
              </a: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6929454" y="3547440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>
              <a:off x="7000892" y="6688095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>
              <a:off x="6984000" y="4474339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4071934" y="357166"/>
            <a:ext cx="112871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4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</TotalTime>
  <Words>103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813</cp:revision>
  <dcterms:created xsi:type="dcterms:W3CDTF">2016-12-01T07:26:00Z</dcterms:created>
  <dcterms:modified xsi:type="dcterms:W3CDTF">2018-02-11T02:53:31Z</dcterms:modified>
</cp:coreProperties>
</file>