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WORK\201604 PPT\201604 礼想家 PPT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" y="180000"/>
            <a:ext cx="6483350" cy="6483350"/>
          </a:xfrm>
          <a:prstGeom prst="rect">
            <a:avLst/>
          </a:prstGeom>
          <a:noFill/>
        </p:spPr>
      </p:pic>
      <p:pic>
        <p:nvPicPr>
          <p:cNvPr id="6149" name="Picture 5" descr="E:\WORK\201604 PPT\201604 礼想家 PPT\VM-0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357298"/>
            <a:ext cx="3962836" cy="4818074"/>
          </a:xfrm>
          <a:prstGeom prst="rect">
            <a:avLst/>
          </a:prstGeom>
          <a:noFill/>
        </p:spPr>
      </p:pic>
      <p:grpSp>
        <p:nvGrpSpPr>
          <p:cNvPr id="2" name="组合 17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4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直接连接符 21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0034" y="2643182"/>
            <a:ext cx="1812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4924" tIns="22462" rIns="44924" bIns="2246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1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、自动控温和超温保护装置；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2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、出水咀自动复位装置；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3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、精致尼龙过滤网；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4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、有三种模式可供选择：普通双杯模式、单杯快速模式；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5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、干烧，水开自动断电保护装置；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6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、鸳鸯双杯黑色陶瓷小巧情侣杯，轻松享受健康浪漫的甜美生活；</a:t>
            </a:r>
            <a:b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7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、人性化双杯分离隔板，可同时冲泡浓淡两种味道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,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或者两种不同饮品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.</a:t>
            </a:r>
            <a:b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</a:b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pic>
        <p:nvPicPr>
          <p:cNvPr id="12" name="Picture 4" descr="\\server2\C PSD集中营\博品新网站照片整理\GD\VM-022\新建文件夹\2.jpg"/>
          <p:cNvPicPr>
            <a:picLocks noChangeAspect="1" noChangeArrowheads="1"/>
          </p:cNvPicPr>
          <p:nvPr/>
        </p:nvPicPr>
        <p:blipFill>
          <a:blip r:embed="rId5"/>
          <a:srcRect l="1250" t="3566" r="9999" b="3724"/>
          <a:stretch>
            <a:fillRect/>
          </a:stretch>
        </p:blipFill>
        <p:spPr bwMode="auto">
          <a:xfrm>
            <a:off x="1000100" y="4857760"/>
            <a:ext cx="117048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500034" y="1571612"/>
            <a:ext cx="2286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鸳鸯双杯</a:t>
            </a:r>
            <a:endParaRPr lang="en-US" altLang="zh-CN" sz="2400" spc="3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浪漫情怀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71472" y="2500306"/>
            <a:ext cx="1620000" cy="10572"/>
          </a:xfrm>
          <a:prstGeom prst="line">
            <a:avLst/>
          </a:prstGeom>
          <a:ln w="28575">
            <a:solidFill>
              <a:srgbClr val="99172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组合 24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8" name="矩形 27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29"/>
          <p:cNvGrpSpPr/>
          <p:nvPr/>
        </p:nvGrpSpPr>
        <p:grpSpPr>
          <a:xfrm>
            <a:off x="6929454" y="2214554"/>
            <a:ext cx="2071702" cy="4622804"/>
            <a:chOff x="6929454" y="2318489"/>
            <a:chExt cx="2071702" cy="4183229"/>
          </a:xfrm>
        </p:grpSpPr>
        <p:sp>
          <p:nvSpPr>
            <p:cNvPr id="31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418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188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53.00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VM-022 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双杯咖啡泡茶兼容机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500W  300mL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19×18.3×21cm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marL="168467" indent="-168467" fontAlgn="auto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普通双杯模式</a:t>
              </a: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,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单杯快速模式</a:t>
              </a: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,</a:t>
              </a:r>
              <a:endPara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marL="168467" indent="-168467" fontAlgn="auto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可同时冲泡两种饮品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6984000" y="5367420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6984000" y="4474339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3571868" y="142852"/>
            <a:ext cx="114300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64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815</cp:revision>
  <dcterms:created xsi:type="dcterms:W3CDTF">2016-12-01T07:26:00Z</dcterms:created>
  <dcterms:modified xsi:type="dcterms:W3CDTF">2018-02-11T02:53:48Z</dcterms:modified>
</cp:coreProperties>
</file>