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547939" y="1268421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sp>
        <p:nvSpPr>
          <p:cNvPr id="13" name="矩形 12"/>
          <p:cNvSpPr/>
          <p:nvPr/>
        </p:nvSpPr>
        <p:spPr>
          <a:xfrm>
            <a:off x="5857884" y="1357298"/>
            <a:ext cx="259083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LF-Z033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Drip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优雅对杯组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128.00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42.00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规格：高杯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7.5×5.5×10cm×2  200mL×2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材质：强化瓷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高温烧制，材质上层，制作精细。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瓷质细腻，光洁度极佳，触感舒适温润易清洗。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较厚的胚体具有保温性能，斟以热茶后，茶盏会很快冷却。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金色手工画制，确保长期不褪色；水滴设计灵感，自然灵动，充满活力。</a:t>
            </a:r>
          </a:p>
        </p:txBody>
      </p:sp>
      <p:pic>
        <p:nvPicPr>
          <p:cNvPr id="2" name="图片 1" descr="LF-Z0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5" y="2552700"/>
            <a:ext cx="5169535" cy="3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274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114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497</cp:revision>
  <dcterms:created xsi:type="dcterms:W3CDTF">2016-12-01T07:26:00Z</dcterms:created>
  <dcterms:modified xsi:type="dcterms:W3CDTF">2018-02-09T07:54:06Z</dcterms:modified>
</cp:coreProperties>
</file>